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E6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3BC564E-7A29-472F-A11F-6EE57AF4DB3C}" type="datetimeFigureOut">
              <a:rPr lang="en-US" smtClean="0"/>
              <a:t>4/25/2025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BA2E548-6CA9-4A18-B0D0-D5894BD8941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3BC564E-7A29-472F-A11F-6EE57AF4DB3C}" type="datetimeFigureOut">
              <a:rPr lang="en-US" smtClean="0"/>
              <a:t>4/25/2025</a:t>
            </a:fld>
            <a:endParaRPr lang="en-US"/>
          </a:p>
        </p:txBody>
      </p:sp>
      <p:sp>
        <p:nvSpPr>
          <p:cNvPr id="9" name="Slide Number Placeholder 8"/>
          <p:cNvSpPr>
            <a:spLocks noGrp="1"/>
          </p:cNvSpPr>
          <p:nvPr>
            <p:ph type="sldNum" sz="quarter" idx="15"/>
          </p:nvPr>
        </p:nvSpPr>
        <p:spPr/>
        <p:txBody>
          <a:bodyPr rtlCol="0"/>
          <a:lstStyle/>
          <a:p>
            <a:fld id="{CBA2E548-6CA9-4A18-B0D0-D5894BD89413}"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3BC564E-7A29-472F-A11F-6EE57AF4DB3C}" type="datetimeFigureOut">
              <a:rPr lang="en-US" smtClean="0"/>
              <a:t>4/25/2025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BA2E548-6CA9-4A18-B0D0-D5894BD8941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3BC564E-7A29-472F-A11F-6EE57AF4DB3C}" type="datetimeFigureOut">
              <a:rPr lang="en-US" smtClean="0"/>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A2E548-6CA9-4A18-B0D0-D5894BD89413}"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3BC564E-7A29-472F-A11F-6EE57AF4DB3C}" type="datetimeFigureOut">
              <a:rPr lang="en-US" smtClean="0"/>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A2E548-6CA9-4A18-B0D0-D5894BD89413}"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3BC564E-7A29-472F-A11F-6EE57AF4DB3C}" type="datetimeFigureOut">
              <a:rPr lang="en-US" smtClean="0"/>
              <a:t>4/25/2025</a:t>
            </a:fld>
            <a:endParaRPr lang="en-US"/>
          </a:p>
        </p:txBody>
      </p:sp>
      <p:sp>
        <p:nvSpPr>
          <p:cNvPr id="7" name="Slide Number Placeholder 6"/>
          <p:cNvSpPr>
            <a:spLocks noGrp="1"/>
          </p:cNvSpPr>
          <p:nvPr>
            <p:ph type="sldNum" sz="quarter" idx="11"/>
          </p:nvPr>
        </p:nvSpPr>
        <p:spPr/>
        <p:txBody>
          <a:bodyPr rtlCol="0"/>
          <a:lstStyle/>
          <a:p>
            <a:fld id="{CBA2E548-6CA9-4A18-B0D0-D5894BD89413}"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BC564E-7A29-472F-A11F-6EE57AF4DB3C}" type="datetimeFigureOut">
              <a:rPr lang="en-US" smtClean="0"/>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A2E548-6CA9-4A18-B0D0-D5894BD8941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3BC564E-7A29-472F-A11F-6EE57AF4DB3C}" type="datetimeFigureOut">
              <a:rPr lang="en-US" smtClean="0"/>
              <a:t>4/25/2025</a:t>
            </a:fld>
            <a:endParaRPr lang="en-US"/>
          </a:p>
        </p:txBody>
      </p:sp>
      <p:sp>
        <p:nvSpPr>
          <p:cNvPr id="22" name="Slide Number Placeholder 21"/>
          <p:cNvSpPr>
            <a:spLocks noGrp="1"/>
          </p:cNvSpPr>
          <p:nvPr>
            <p:ph type="sldNum" sz="quarter" idx="15"/>
          </p:nvPr>
        </p:nvSpPr>
        <p:spPr/>
        <p:txBody>
          <a:bodyPr rtlCol="0"/>
          <a:lstStyle/>
          <a:p>
            <a:fld id="{CBA2E548-6CA9-4A18-B0D0-D5894BD89413}"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3BC564E-7A29-472F-A11F-6EE57AF4DB3C}" type="datetimeFigureOut">
              <a:rPr lang="en-US" smtClean="0"/>
              <a:t>4/25/2025</a:t>
            </a:fld>
            <a:endParaRPr lang="en-US"/>
          </a:p>
        </p:txBody>
      </p:sp>
      <p:sp>
        <p:nvSpPr>
          <p:cNvPr id="18" name="Slide Number Placeholder 17"/>
          <p:cNvSpPr>
            <a:spLocks noGrp="1"/>
          </p:cNvSpPr>
          <p:nvPr>
            <p:ph type="sldNum" sz="quarter" idx="11"/>
          </p:nvPr>
        </p:nvSpPr>
        <p:spPr/>
        <p:txBody>
          <a:bodyPr rtlCol="0"/>
          <a:lstStyle/>
          <a:p>
            <a:fld id="{CBA2E548-6CA9-4A18-B0D0-D5894BD89413}"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BC564E-7A29-472F-A11F-6EE57AF4DB3C}"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2E548-6CA9-4A18-B0D0-D5894BD8941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BC564E-7A29-472F-A11F-6EE57AF4DB3C}" type="datetimeFigureOut">
              <a:rPr lang="en-US" smtClean="0"/>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2E548-6CA9-4A18-B0D0-D5894BD894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BC564E-7A29-472F-A11F-6EE57AF4DB3C}" type="datetimeFigureOut">
              <a:rPr lang="en-US" smtClean="0"/>
              <a:t>4/25/2025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BA2E548-6CA9-4A18-B0D0-D5894BD8941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981200"/>
            <a:ext cx="6172200" cy="1894362"/>
          </a:xfrm>
        </p:spPr>
        <p:txBody>
          <a:bodyPr>
            <a:normAutofit/>
          </a:bodyPr>
          <a:lstStyle/>
          <a:p>
            <a:pPr algn="ctr"/>
            <a:r>
              <a:rPr lang="hi-IN" sz="5400" dirty="0" smtClean="0">
                <a:solidFill>
                  <a:schemeClr val="accent3"/>
                </a:solidFill>
              </a:rPr>
              <a:t>मानव और प्रकृति </a:t>
            </a:r>
            <a:r>
              <a:rPr lang="hi-IN" sz="5400" dirty="0" smtClean="0">
                <a:solidFill>
                  <a:schemeClr val="accent3"/>
                </a:solidFill>
              </a:rPr>
              <a:t>के</a:t>
            </a:r>
            <a:r>
              <a:rPr lang="en-US" sz="5400" dirty="0" smtClean="0">
                <a:solidFill>
                  <a:schemeClr val="accent3"/>
                </a:solidFill>
              </a:rPr>
              <a:t> </a:t>
            </a:r>
            <a:r>
              <a:rPr lang="hi-IN" sz="5400" dirty="0" smtClean="0">
                <a:solidFill>
                  <a:schemeClr val="accent3"/>
                </a:solidFill>
              </a:rPr>
              <a:t>अन्तर्सम्बन्ध</a:t>
            </a:r>
            <a:endParaRPr lang="en-US" sz="5400" dirty="0">
              <a:solidFill>
                <a:schemeClr val="accent3"/>
              </a:solidFill>
            </a:endParaRPr>
          </a:p>
        </p:txBody>
      </p:sp>
      <p:sp>
        <p:nvSpPr>
          <p:cNvPr id="3" name="Rectangle 2"/>
          <p:cNvSpPr/>
          <p:nvPr/>
        </p:nvSpPr>
        <p:spPr>
          <a:xfrm>
            <a:off x="4267200" y="5257800"/>
            <a:ext cx="4572000" cy="1200329"/>
          </a:xfrm>
          <a:prstGeom prst="rect">
            <a:avLst/>
          </a:prstGeom>
        </p:spPr>
        <p:txBody>
          <a:bodyPr>
            <a:spAutoFit/>
          </a:bodyPr>
          <a:lstStyle/>
          <a:p>
            <a:pPr algn="r"/>
            <a:r>
              <a:rPr lang="hi-IN" b="1" dirty="0">
                <a:solidFill>
                  <a:schemeClr val="accent3">
                    <a:lumMod val="50000"/>
                  </a:schemeClr>
                </a:solidFill>
              </a:rPr>
              <a:t>द्वारा </a:t>
            </a:r>
          </a:p>
          <a:p>
            <a:pPr algn="r"/>
            <a:r>
              <a:rPr lang="hi-IN" b="1" dirty="0">
                <a:solidFill>
                  <a:schemeClr val="accent3">
                    <a:lumMod val="50000"/>
                  </a:schemeClr>
                </a:solidFill>
              </a:rPr>
              <a:t>डॉ. सुमेधा सचान</a:t>
            </a:r>
          </a:p>
          <a:p>
            <a:pPr algn="r"/>
            <a:r>
              <a:rPr lang="hi-IN" b="1" dirty="0">
                <a:solidFill>
                  <a:schemeClr val="accent3">
                    <a:lumMod val="50000"/>
                  </a:schemeClr>
                </a:solidFill>
              </a:rPr>
              <a:t>असि. प्रोफेसर,</a:t>
            </a:r>
          </a:p>
          <a:p>
            <a:pPr algn="r"/>
            <a:r>
              <a:rPr lang="hi-IN" b="1" dirty="0">
                <a:solidFill>
                  <a:schemeClr val="accent3">
                    <a:lumMod val="50000"/>
                  </a:schemeClr>
                </a:solidFill>
              </a:rPr>
              <a:t>गाँधी महाविद्यालय, उरई</a:t>
            </a:r>
            <a:endParaRPr lang="en-US" b="1" dirty="0">
              <a:solidFill>
                <a:schemeClr val="accent3">
                  <a:lumMod val="50000"/>
                </a:schemeClr>
              </a:solidFill>
            </a:endParaRPr>
          </a:p>
        </p:txBody>
      </p:sp>
    </p:spTree>
    <p:extLst>
      <p:ext uri="{BB962C8B-B14F-4D97-AF65-F5344CB8AC3E}">
        <p14:creationId xmlns:p14="http://schemas.microsoft.com/office/powerpoint/2010/main" val="2751925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po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73" y="-14785"/>
            <a:ext cx="4534469" cy="321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131156-004-81B0EF54.jpg"/>
          <p:cNvPicPr>
            <a:picLocks noChangeAspect="1"/>
          </p:cNvPicPr>
          <p:nvPr/>
        </p:nvPicPr>
        <p:blipFill>
          <a:blip r:embed="rId3"/>
          <a:stretch>
            <a:fillRect/>
          </a:stretch>
        </p:blipFill>
        <p:spPr>
          <a:xfrm>
            <a:off x="4343400" y="3200400"/>
            <a:ext cx="4800600" cy="3657600"/>
          </a:xfrm>
          <a:prstGeom prst="rect">
            <a:avLst/>
          </a:prstGeom>
        </p:spPr>
      </p:pic>
    </p:spTree>
    <p:extLst>
      <p:ext uri="{BB962C8B-B14F-4D97-AF65-F5344CB8AC3E}">
        <p14:creationId xmlns:p14="http://schemas.microsoft.com/office/powerpoint/2010/main" val="4110524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57200" y="0"/>
            <a:ext cx="4419600" cy="419100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400" b="1" dirty="0" smtClean="0">
                <a:solidFill>
                  <a:schemeClr val="bg2">
                    <a:lumMod val="25000"/>
                  </a:schemeClr>
                </a:solidFill>
              </a:rPr>
              <a:t>मानव और प्रकृति का अन्तर्सम्बंध</a:t>
            </a:r>
            <a:endParaRPr lang="en-US" sz="4400" b="1" dirty="0">
              <a:solidFill>
                <a:schemeClr val="bg2">
                  <a:lumMod val="25000"/>
                </a:schemeClr>
              </a:solidFill>
            </a:endParaRPr>
          </a:p>
        </p:txBody>
      </p:sp>
      <p:sp>
        <p:nvSpPr>
          <p:cNvPr id="3" name="Freeform 2"/>
          <p:cNvSpPr/>
          <p:nvPr/>
        </p:nvSpPr>
        <p:spPr>
          <a:xfrm>
            <a:off x="1198914" y="3684896"/>
            <a:ext cx="2529903" cy="2982450"/>
          </a:xfrm>
          <a:custGeom>
            <a:avLst/>
            <a:gdLst>
              <a:gd name="connsiteX0" fmla="*/ 1339570 w 2529903"/>
              <a:gd name="connsiteY0" fmla="*/ 95534 h 2982450"/>
              <a:gd name="connsiteX1" fmla="*/ 1312274 w 2529903"/>
              <a:gd name="connsiteY1" fmla="*/ 354841 h 2982450"/>
              <a:gd name="connsiteX2" fmla="*/ 1271331 w 2529903"/>
              <a:gd name="connsiteY2" fmla="*/ 464023 h 2982450"/>
              <a:gd name="connsiteX3" fmla="*/ 1244035 w 2529903"/>
              <a:gd name="connsiteY3" fmla="*/ 504967 h 2982450"/>
              <a:gd name="connsiteX4" fmla="*/ 1216740 w 2529903"/>
              <a:gd name="connsiteY4" fmla="*/ 586853 h 2982450"/>
              <a:gd name="connsiteX5" fmla="*/ 1203092 w 2529903"/>
              <a:gd name="connsiteY5" fmla="*/ 627797 h 2982450"/>
              <a:gd name="connsiteX6" fmla="*/ 1175796 w 2529903"/>
              <a:gd name="connsiteY6" fmla="*/ 682388 h 2982450"/>
              <a:gd name="connsiteX7" fmla="*/ 1148501 w 2529903"/>
              <a:gd name="connsiteY7" fmla="*/ 764274 h 2982450"/>
              <a:gd name="connsiteX8" fmla="*/ 1080262 w 2529903"/>
              <a:gd name="connsiteY8" fmla="*/ 887104 h 2982450"/>
              <a:gd name="connsiteX9" fmla="*/ 1066614 w 2529903"/>
              <a:gd name="connsiteY9" fmla="*/ 941695 h 2982450"/>
              <a:gd name="connsiteX10" fmla="*/ 1039319 w 2529903"/>
              <a:gd name="connsiteY10" fmla="*/ 982638 h 2982450"/>
              <a:gd name="connsiteX11" fmla="*/ 1012023 w 2529903"/>
              <a:gd name="connsiteY11" fmla="*/ 1037229 h 2982450"/>
              <a:gd name="connsiteX12" fmla="*/ 984728 w 2529903"/>
              <a:gd name="connsiteY12" fmla="*/ 1119116 h 2982450"/>
              <a:gd name="connsiteX13" fmla="*/ 971080 w 2529903"/>
              <a:gd name="connsiteY13" fmla="*/ 1160059 h 2982450"/>
              <a:gd name="connsiteX14" fmla="*/ 916489 w 2529903"/>
              <a:gd name="connsiteY14" fmla="*/ 1241946 h 2982450"/>
              <a:gd name="connsiteX15" fmla="*/ 848250 w 2529903"/>
              <a:gd name="connsiteY15" fmla="*/ 1378423 h 2982450"/>
              <a:gd name="connsiteX16" fmla="*/ 807307 w 2529903"/>
              <a:gd name="connsiteY16" fmla="*/ 1460310 h 2982450"/>
              <a:gd name="connsiteX17" fmla="*/ 766364 w 2529903"/>
              <a:gd name="connsiteY17" fmla="*/ 1569492 h 2982450"/>
              <a:gd name="connsiteX18" fmla="*/ 739068 w 2529903"/>
              <a:gd name="connsiteY18" fmla="*/ 1678674 h 2982450"/>
              <a:gd name="connsiteX19" fmla="*/ 684477 w 2529903"/>
              <a:gd name="connsiteY19" fmla="*/ 1787856 h 2982450"/>
              <a:gd name="connsiteX20" fmla="*/ 643534 w 2529903"/>
              <a:gd name="connsiteY20" fmla="*/ 1910686 h 2982450"/>
              <a:gd name="connsiteX21" fmla="*/ 588943 w 2529903"/>
              <a:gd name="connsiteY21" fmla="*/ 1992573 h 2982450"/>
              <a:gd name="connsiteX22" fmla="*/ 561647 w 2529903"/>
              <a:gd name="connsiteY22" fmla="*/ 2074459 h 2982450"/>
              <a:gd name="connsiteX23" fmla="*/ 547999 w 2529903"/>
              <a:gd name="connsiteY23" fmla="*/ 2115403 h 2982450"/>
              <a:gd name="connsiteX24" fmla="*/ 520704 w 2529903"/>
              <a:gd name="connsiteY24" fmla="*/ 2156346 h 2982450"/>
              <a:gd name="connsiteX25" fmla="*/ 507056 w 2529903"/>
              <a:gd name="connsiteY25" fmla="*/ 2197289 h 2982450"/>
              <a:gd name="connsiteX26" fmla="*/ 466113 w 2529903"/>
              <a:gd name="connsiteY26" fmla="*/ 2238232 h 2982450"/>
              <a:gd name="connsiteX27" fmla="*/ 411522 w 2529903"/>
              <a:gd name="connsiteY27" fmla="*/ 2320119 h 2982450"/>
              <a:gd name="connsiteX28" fmla="*/ 384226 w 2529903"/>
              <a:gd name="connsiteY28" fmla="*/ 2374710 h 2982450"/>
              <a:gd name="connsiteX29" fmla="*/ 343283 w 2529903"/>
              <a:gd name="connsiteY29" fmla="*/ 2415653 h 2982450"/>
              <a:gd name="connsiteX30" fmla="*/ 315987 w 2529903"/>
              <a:gd name="connsiteY30" fmla="*/ 2456597 h 2982450"/>
              <a:gd name="connsiteX31" fmla="*/ 247749 w 2529903"/>
              <a:gd name="connsiteY31" fmla="*/ 2579426 h 2982450"/>
              <a:gd name="connsiteX32" fmla="*/ 220453 w 2529903"/>
              <a:gd name="connsiteY32" fmla="*/ 2620370 h 2982450"/>
              <a:gd name="connsiteX33" fmla="*/ 179510 w 2529903"/>
              <a:gd name="connsiteY33" fmla="*/ 2647665 h 2982450"/>
              <a:gd name="connsiteX34" fmla="*/ 124919 w 2529903"/>
              <a:gd name="connsiteY34" fmla="*/ 2729552 h 2982450"/>
              <a:gd name="connsiteX35" fmla="*/ 111271 w 2529903"/>
              <a:gd name="connsiteY35" fmla="*/ 2770495 h 2982450"/>
              <a:gd name="connsiteX36" fmla="*/ 70328 w 2529903"/>
              <a:gd name="connsiteY36" fmla="*/ 2797791 h 2982450"/>
              <a:gd name="connsiteX37" fmla="*/ 2089 w 2529903"/>
              <a:gd name="connsiteY37" fmla="*/ 2920620 h 2982450"/>
              <a:gd name="connsiteX38" fmla="*/ 29385 w 2529903"/>
              <a:gd name="connsiteY38" fmla="*/ 2879677 h 2982450"/>
              <a:gd name="connsiteX39" fmla="*/ 111271 w 2529903"/>
              <a:gd name="connsiteY39" fmla="*/ 2825086 h 2982450"/>
              <a:gd name="connsiteX40" fmla="*/ 152214 w 2529903"/>
              <a:gd name="connsiteY40" fmla="*/ 2797791 h 2982450"/>
              <a:gd name="connsiteX41" fmla="*/ 193158 w 2529903"/>
              <a:gd name="connsiteY41" fmla="*/ 2756847 h 2982450"/>
              <a:gd name="connsiteX42" fmla="*/ 275044 w 2529903"/>
              <a:gd name="connsiteY42" fmla="*/ 2729552 h 2982450"/>
              <a:gd name="connsiteX43" fmla="*/ 343283 w 2529903"/>
              <a:gd name="connsiteY43" fmla="*/ 2647665 h 2982450"/>
              <a:gd name="connsiteX44" fmla="*/ 384226 w 2529903"/>
              <a:gd name="connsiteY44" fmla="*/ 2620370 h 2982450"/>
              <a:gd name="connsiteX45" fmla="*/ 466113 w 2529903"/>
              <a:gd name="connsiteY45" fmla="*/ 2497540 h 2982450"/>
              <a:gd name="connsiteX46" fmla="*/ 493408 w 2529903"/>
              <a:gd name="connsiteY46" fmla="*/ 2456597 h 2982450"/>
              <a:gd name="connsiteX47" fmla="*/ 520704 w 2529903"/>
              <a:gd name="connsiteY47" fmla="*/ 2415653 h 2982450"/>
              <a:gd name="connsiteX48" fmla="*/ 547999 w 2529903"/>
              <a:gd name="connsiteY48" fmla="*/ 2456597 h 2982450"/>
              <a:gd name="connsiteX49" fmla="*/ 561647 w 2529903"/>
              <a:gd name="connsiteY49" fmla="*/ 2497540 h 2982450"/>
              <a:gd name="connsiteX50" fmla="*/ 588943 w 2529903"/>
              <a:gd name="connsiteY50" fmla="*/ 2620370 h 2982450"/>
              <a:gd name="connsiteX51" fmla="*/ 602590 w 2529903"/>
              <a:gd name="connsiteY51" fmla="*/ 2838734 h 2982450"/>
              <a:gd name="connsiteX52" fmla="*/ 643534 w 2529903"/>
              <a:gd name="connsiteY52" fmla="*/ 2797791 h 2982450"/>
              <a:gd name="connsiteX53" fmla="*/ 698125 w 2529903"/>
              <a:gd name="connsiteY53" fmla="*/ 2674961 h 2982450"/>
              <a:gd name="connsiteX54" fmla="*/ 752716 w 2529903"/>
              <a:gd name="connsiteY54" fmla="*/ 2579426 h 2982450"/>
              <a:gd name="connsiteX55" fmla="*/ 780011 w 2529903"/>
              <a:gd name="connsiteY55" fmla="*/ 2538483 h 2982450"/>
              <a:gd name="connsiteX56" fmla="*/ 820955 w 2529903"/>
              <a:gd name="connsiteY56" fmla="*/ 2388358 h 2982450"/>
              <a:gd name="connsiteX57" fmla="*/ 834602 w 2529903"/>
              <a:gd name="connsiteY57" fmla="*/ 2347414 h 2982450"/>
              <a:gd name="connsiteX58" fmla="*/ 875546 w 2529903"/>
              <a:gd name="connsiteY58" fmla="*/ 2320119 h 2982450"/>
              <a:gd name="connsiteX59" fmla="*/ 943785 w 2529903"/>
              <a:gd name="connsiteY59" fmla="*/ 2402005 h 2982450"/>
              <a:gd name="connsiteX60" fmla="*/ 971080 w 2529903"/>
              <a:gd name="connsiteY60" fmla="*/ 2483892 h 2982450"/>
              <a:gd name="connsiteX61" fmla="*/ 984728 w 2529903"/>
              <a:gd name="connsiteY61" fmla="*/ 2975211 h 2982450"/>
              <a:gd name="connsiteX62" fmla="*/ 1039319 w 2529903"/>
              <a:gd name="connsiteY62" fmla="*/ 2893325 h 2982450"/>
              <a:gd name="connsiteX63" fmla="*/ 1093910 w 2529903"/>
              <a:gd name="connsiteY63" fmla="*/ 2797791 h 2982450"/>
              <a:gd name="connsiteX64" fmla="*/ 1121205 w 2529903"/>
              <a:gd name="connsiteY64" fmla="*/ 2715904 h 2982450"/>
              <a:gd name="connsiteX65" fmla="*/ 1134853 w 2529903"/>
              <a:gd name="connsiteY65" fmla="*/ 2647665 h 2982450"/>
              <a:gd name="connsiteX66" fmla="*/ 1148501 w 2529903"/>
              <a:gd name="connsiteY66" fmla="*/ 2565779 h 2982450"/>
              <a:gd name="connsiteX67" fmla="*/ 1175796 w 2529903"/>
              <a:gd name="connsiteY67" fmla="*/ 2497540 h 2982450"/>
              <a:gd name="connsiteX68" fmla="*/ 1216740 w 2529903"/>
              <a:gd name="connsiteY68" fmla="*/ 1883391 h 2982450"/>
              <a:gd name="connsiteX69" fmla="*/ 1271331 w 2529903"/>
              <a:gd name="connsiteY69" fmla="*/ 1965277 h 2982450"/>
              <a:gd name="connsiteX70" fmla="*/ 1298626 w 2529903"/>
              <a:gd name="connsiteY70" fmla="*/ 2006220 h 2982450"/>
              <a:gd name="connsiteX71" fmla="*/ 1325922 w 2529903"/>
              <a:gd name="connsiteY71" fmla="*/ 2047164 h 2982450"/>
              <a:gd name="connsiteX72" fmla="*/ 1339570 w 2529903"/>
              <a:gd name="connsiteY72" fmla="*/ 2088107 h 2982450"/>
              <a:gd name="connsiteX73" fmla="*/ 1366865 w 2529903"/>
              <a:gd name="connsiteY73" fmla="*/ 2142698 h 2982450"/>
              <a:gd name="connsiteX74" fmla="*/ 1380513 w 2529903"/>
              <a:gd name="connsiteY74" fmla="*/ 2197289 h 2982450"/>
              <a:gd name="connsiteX75" fmla="*/ 1435104 w 2529903"/>
              <a:gd name="connsiteY75" fmla="*/ 2279176 h 2982450"/>
              <a:gd name="connsiteX76" fmla="*/ 1448752 w 2529903"/>
              <a:gd name="connsiteY76" fmla="*/ 2333767 h 2982450"/>
              <a:gd name="connsiteX77" fmla="*/ 1462399 w 2529903"/>
              <a:gd name="connsiteY77" fmla="*/ 2374710 h 2982450"/>
              <a:gd name="connsiteX78" fmla="*/ 1476047 w 2529903"/>
              <a:gd name="connsiteY78" fmla="*/ 2442949 h 2982450"/>
              <a:gd name="connsiteX79" fmla="*/ 1503343 w 2529903"/>
              <a:gd name="connsiteY79" fmla="*/ 2524835 h 2982450"/>
              <a:gd name="connsiteX80" fmla="*/ 1516990 w 2529903"/>
              <a:gd name="connsiteY80" fmla="*/ 2238232 h 2982450"/>
              <a:gd name="connsiteX81" fmla="*/ 1544286 w 2529903"/>
              <a:gd name="connsiteY81" fmla="*/ 2279176 h 2982450"/>
              <a:gd name="connsiteX82" fmla="*/ 1598877 w 2529903"/>
              <a:gd name="connsiteY82" fmla="*/ 2320119 h 2982450"/>
              <a:gd name="connsiteX83" fmla="*/ 1667116 w 2529903"/>
              <a:gd name="connsiteY83" fmla="*/ 2402005 h 2982450"/>
              <a:gd name="connsiteX84" fmla="*/ 1749002 w 2529903"/>
              <a:gd name="connsiteY84" fmla="*/ 2470244 h 2982450"/>
              <a:gd name="connsiteX85" fmla="*/ 1803593 w 2529903"/>
              <a:gd name="connsiteY85" fmla="*/ 2552131 h 2982450"/>
              <a:gd name="connsiteX86" fmla="*/ 1830889 w 2529903"/>
              <a:gd name="connsiteY86" fmla="*/ 2593074 h 2982450"/>
              <a:gd name="connsiteX87" fmla="*/ 1871832 w 2529903"/>
              <a:gd name="connsiteY87" fmla="*/ 2620370 h 2982450"/>
              <a:gd name="connsiteX88" fmla="*/ 1953719 w 2529903"/>
              <a:gd name="connsiteY88" fmla="*/ 2702256 h 2982450"/>
              <a:gd name="connsiteX89" fmla="*/ 2035605 w 2529903"/>
              <a:gd name="connsiteY89" fmla="*/ 2756847 h 2982450"/>
              <a:gd name="connsiteX90" fmla="*/ 1981014 w 2529903"/>
              <a:gd name="connsiteY90" fmla="*/ 2620370 h 2982450"/>
              <a:gd name="connsiteX91" fmla="*/ 1940071 w 2529903"/>
              <a:gd name="connsiteY91" fmla="*/ 2524835 h 2982450"/>
              <a:gd name="connsiteX92" fmla="*/ 1912776 w 2529903"/>
              <a:gd name="connsiteY92" fmla="*/ 2442949 h 2982450"/>
              <a:gd name="connsiteX93" fmla="*/ 1940071 w 2529903"/>
              <a:gd name="connsiteY93" fmla="*/ 2429301 h 2982450"/>
              <a:gd name="connsiteX94" fmla="*/ 2076549 w 2529903"/>
              <a:gd name="connsiteY94" fmla="*/ 2565779 h 2982450"/>
              <a:gd name="connsiteX95" fmla="*/ 2158435 w 2529903"/>
              <a:gd name="connsiteY95" fmla="*/ 2620370 h 2982450"/>
              <a:gd name="connsiteX96" fmla="*/ 2185731 w 2529903"/>
              <a:gd name="connsiteY96" fmla="*/ 2661313 h 2982450"/>
              <a:gd name="connsiteX97" fmla="*/ 2267617 w 2529903"/>
              <a:gd name="connsiteY97" fmla="*/ 2688608 h 2982450"/>
              <a:gd name="connsiteX98" fmla="*/ 2349504 w 2529903"/>
              <a:gd name="connsiteY98" fmla="*/ 2743200 h 2982450"/>
              <a:gd name="connsiteX99" fmla="*/ 2390447 w 2529903"/>
              <a:gd name="connsiteY99" fmla="*/ 2770495 h 2982450"/>
              <a:gd name="connsiteX100" fmla="*/ 2472334 w 2529903"/>
              <a:gd name="connsiteY100" fmla="*/ 2797791 h 2982450"/>
              <a:gd name="connsiteX101" fmla="*/ 2526925 w 2529903"/>
              <a:gd name="connsiteY101" fmla="*/ 2811438 h 2982450"/>
              <a:gd name="connsiteX102" fmla="*/ 2485982 w 2529903"/>
              <a:gd name="connsiteY102" fmla="*/ 2797791 h 2982450"/>
              <a:gd name="connsiteX103" fmla="*/ 2458686 w 2529903"/>
              <a:gd name="connsiteY103" fmla="*/ 2756847 h 2982450"/>
              <a:gd name="connsiteX104" fmla="*/ 2335856 w 2529903"/>
              <a:gd name="connsiteY104" fmla="*/ 2647665 h 2982450"/>
              <a:gd name="connsiteX105" fmla="*/ 2240322 w 2529903"/>
              <a:gd name="connsiteY105" fmla="*/ 2538483 h 2982450"/>
              <a:gd name="connsiteX106" fmla="*/ 2185731 w 2529903"/>
              <a:gd name="connsiteY106" fmla="*/ 2456597 h 2982450"/>
              <a:gd name="connsiteX107" fmla="*/ 2158435 w 2529903"/>
              <a:gd name="connsiteY107" fmla="*/ 2415653 h 2982450"/>
              <a:gd name="connsiteX108" fmla="*/ 2117492 w 2529903"/>
              <a:gd name="connsiteY108" fmla="*/ 2388358 h 2982450"/>
              <a:gd name="connsiteX109" fmla="*/ 2090196 w 2529903"/>
              <a:gd name="connsiteY109" fmla="*/ 2347414 h 2982450"/>
              <a:gd name="connsiteX110" fmla="*/ 2049253 w 2529903"/>
              <a:gd name="connsiteY110" fmla="*/ 2320119 h 2982450"/>
              <a:gd name="connsiteX111" fmla="*/ 1994662 w 2529903"/>
              <a:gd name="connsiteY111" fmla="*/ 2265528 h 2982450"/>
              <a:gd name="connsiteX112" fmla="*/ 1981014 w 2529903"/>
              <a:gd name="connsiteY112" fmla="*/ 2224585 h 2982450"/>
              <a:gd name="connsiteX113" fmla="*/ 1926423 w 2529903"/>
              <a:gd name="connsiteY113" fmla="*/ 2142698 h 2982450"/>
              <a:gd name="connsiteX114" fmla="*/ 1885480 w 2529903"/>
              <a:gd name="connsiteY114" fmla="*/ 2060811 h 2982450"/>
              <a:gd name="connsiteX115" fmla="*/ 1871832 w 2529903"/>
              <a:gd name="connsiteY115" fmla="*/ 2019868 h 2982450"/>
              <a:gd name="connsiteX116" fmla="*/ 1844537 w 2529903"/>
              <a:gd name="connsiteY116" fmla="*/ 1978925 h 2982450"/>
              <a:gd name="connsiteX117" fmla="*/ 1803593 w 2529903"/>
              <a:gd name="connsiteY117" fmla="*/ 1897038 h 2982450"/>
              <a:gd name="connsiteX118" fmla="*/ 1762650 w 2529903"/>
              <a:gd name="connsiteY118" fmla="*/ 1651379 h 2982450"/>
              <a:gd name="connsiteX119" fmla="*/ 1776298 w 2529903"/>
              <a:gd name="connsiteY119" fmla="*/ 1078173 h 2982450"/>
              <a:gd name="connsiteX120" fmla="*/ 1803593 w 2529903"/>
              <a:gd name="connsiteY120" fmla="*/ 996286 h 2982450"/>
              <a:gd name="connsiteX121" fmla="*/ 1830889 w 2529903"/>
              <a:gd name="connsiteY121" fmla="*/ 914400 h 2982450"/>
              <a:gd name="connsiteX122" fmla="*/ 1844537 w 2529903"/>
              <a:gd name="connsiteY122" fmla="*/ 873456 h 2982450"/>
              <a:gd name="connsiteX123" fmla="*/ 1858185 w 2529903"/>
              <a:gd name="connsiteY123" fmla="*/ 791570 h 2982450"/>
              <a:gd name="connsiteX124" fmla="*/ 1858185 w 2529903"/>
              <a:gd name="connsiteY124" fmla="*/ 232011 h 2982450"/>
              <a:gd name="connsiteX125" fmla="*/ 1844537 w 2529903"/>
              <a:gd name="connsiteY125" fmla="*/ 163773 h 2982450"/>
              <a:gd name="connsiteX126" fmla="*/ 1817241 w 2529903"/>
              <a:gd name="connsiteY126" fmla="*/ 0 h 2982450"/>
              <a:gd name="connsiteX127" fmla="*/ 1776298 w 2529903"/>
              <a:gd name="connsiteY127" fmla="*/ 81886 h 2982450"/>
              <a:gd name="connsiteX128" fmla="*/ 1694411 w 2529903"/>
              <a:gd name="connsiteY128" fmla="*/ 122829 h 2982450"/>
              <a:gd name="connsiteX129" fmla="*/ 1339570 w 2529903"/>
              <a:gd name="connsiteY129" fmla="*/ 95534 h 298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529903" h="2982450">
                <a:moveTo>
                  <a:pt x="1339570" y="95534"/>
                </a:moveTo>
                <a:cubicBezTo>
                  <a:pt x="1275881" y="134203"/>
                  <a:pt x="1341195" y="253619"/>
                  <a:pt x="1312274" y="354841"/>
                </a:cubicBezTo>
                <a:cubicBezTo>
                  <a:pt x="1304399" y="382402"/>
                  <a:pt x="1280945" y="444795"/>
                  <a:pt x="1271331" y="464023"/>
                </a:cubicBezTo>
                <a:cubicBezTo>
                  <a:pt x="1263995" y="478694"/>
                  <a:pt x="1250697" y="489978"/>
                  <a:pt x="1244035" y="504967"/>
                </a:cubicBezTo>
                <a:cubicBezTo>
                  <a:pt x="1232350" y="531259"/>
                  <a:pt x="1225838" y="559558"/>
                  <a:pt x="1216740" y="586853"/>
                </a:cubicBezTo>
                <a:cubicBezTo>
                  <a:pt x="1212191" y="600501"/>
                  <a:pt x="1209526" y="614930"/>
                  <a:pt x="1203092" y="627797"/>
                </a:cubicBezTo>
                <a:cubicBezTo>
                  <a:pt x="1193993" y="645994"/>
                  <a:pt x="1183352" y="663498"/>
                  <a:pt x="1175796" y="682388"/>
                </a:cubicBezTo>
                <a:cubicBezTo>
                  <a:pt x="1165110" y="709102"/>
                  <a:pt x="1160407" y="738081"/>
                  <a:pt x="1148501" y="764274"/>
                </a:cubicBezTo>
                <a:cubicBezTo>
                  <a:pt x="1111275" y="846172"/>
                  <a:pt x="1108542" y="811692"/>
                  <a:pt x="1080262" y="887104"/>
                </a:cubicBezTo>
                <a:cubicBezTo>
                  <a:pt x="1073676" y="904667"/>
                  <a:pt x="1074003" y="924455"/>
                  <a:pt x="1066614" y="941695"/>
                </a:cubicBezTo>
                <a:cubicBezTo>
                  <a:pt x="1060153" y="956771"/>
                  <a:pt x="1047457" y="968397"/>
                  <a:pt x="1039319" y="982638"/>
                </a:cubicBezTo>
                <a:cubicBezTo>
                  <a:pt x="1029225" y="1000302"/>
                  <a:pt x="1019579" y="1018339"/>
                  <a:pt x="1012023" y="1037229"/>
                </a:cubicBezTo>
                <a:cubicBezTo>
                  <a:pt x="1001337" y="1063943"/>
                  <a:pt x="993826" y="1091820"/>
                  <a:pt x="984728" y="1119116"/>
                </a:cubicBezTo>
                <a:cubicBezTo>
                  <a:pt x="980179" y="1132764"/>
                  <a:pt x="979060" y="1148089"/>
                  <a:pt x="971080" y="1160059"/>
                </a:cubicBezTo>
                <a:cubicBezTo>
                  <a:pt x="952883" y="1187355"/>
                  <a:pt x="928673" y="1211487"/>
                  <a:pt x="916489" y="1241946"/>
                </a:cubicBezTo>
                <a:cubicBezTo>
                  <a:pt x="846368" y="1417245"/>
                  <a:pt x="937499" y="1199924"/>
                  <a:pt x="848250" y="1378423"/>
                </a:cubicBezTo>
                <a:cubicBezTo>
                  <a:pt x="791744" y="1491435"/>
                  <a:pt x="885533" y="1342970"/>
                  <a:pt x="807307" y="1460310"/>
                </a:cubicBezTo>
                <a:cubicBezTo>
                  <a:pt x="780976" y="1591964"/>
                  <a:pt x="813220" y="1475780"/>
                  <a:pt x="766364" y="1569492"/>
                </a:cubicBezTo>
                <a:cubicBezTo>
                  <a:pt x="739497" y="1623227"/>
                  <a:pt x="765025" y="1611186"/>
                  <a:pt x="739068" y="1678674"/>
                </a:cubicBezTo>
                <a:cubicBezTo>
                  <a:pt x="724461" y="1716652"/>
                  <a:pt x="697344" y="1749254"/>
                  <a:pt x="684477" y="1787856"/>
                </a:cubicBezTo>
                <a:cubicBezTo>
                  <a:pt x="670829" y="1828799"/>
                  <a:pt x="667474" y="1874776"/>
                  <a:pt x="643534" y="1910686"/>
                </a:cubicBezTo>
                <a:cubicBezTo>
                  <a:pt x="625337" y="1937982"/>
                  <a:pt x="599317" y="1961451"/>
                  <a:pt x="588943" y="1992573"/>
                </a:cubicBezTo>
                <a:lnTo>
                  <a:pt x="561647" y="2074459"/>
                </a:lnTo>
                <a:cubicBezTo>
                  <a:pt x="557098" y="2088107"/>
                  <a:pt x="555979" y="2103433"/>
                  <a:pt x="547999" y="2115403"/>
                </a:cubicBezTo>
                <a:cubicBezTo>
                  <a:pt x="538901" y="2129051"/>
                  <a:pt x="528039" y="2141675"/>
                  <a:pt x="520704" y="2156346"/>
                </a:cubicBezTo>
                <a:cubicBezTo>
                  <a:pt x="514270" y="2169213"/>
                  <a:pt x="515036" y="2185319"/>
                  <a:pt x="507056" y="2197289"/>
                </a:cubicBezTo>
                <a:cubicBezTo>
                  <a:pt x="496350" y="2213348"/>
                  <a:pt x="479761" y="2224584"/>
                  <a:pt x="466113" y="2238232"/>
                </a:cubicBezTo>
                <a:cubicBezTo>
                  <a:pt x="436837" y="2326061"/>
                  <a:pt x="475416" y="2230668"/>
                  <a:pt x="411522" y="2320119"/>
                </a:cubicBezTo>
                <a:cubicBezTo>
                  <a:pt x="399697" y="2336674"/>
                  <a:pt x="396051" y="2358155"/>
                  <a:pt x="384226" y="2374710"/>
                </a:cubicBezTo>
                <a:cubicBezTo>
                  <a:pt x="373008" y="2390416"/>
                  <a:pt x="355639" y="2400826"/>
                  <a:pt x="343283" y="2415653"/>
                </a:cubicBezTo>
                <a:cubicBezTo>
                  <a:pt x="332782" y="2428254"/>
                  <a:pt x="325086" y="2442949"/>
                  <a:pt x="315987" y="2456597"/>
                </a:cubicBezTo>
                <a:cubicBezTo>
                  <a:pt x="291967" y="2528662"/>
                  <a:pt x="310320" y="2485570"/>
                  <a:pt x="247749" y="2579426"/>
                </a:cubicBezTo>
                <a:cubicBezTo>
                  <a:pt x="238650" y="2593074"/>
                  <a:pt x="234101" y="2611271"/>
                  <a:pt x="220453" y="2620370"/>
                </a:cubicBezTo>
                <a:lnTo>
                  <a:pt x="179510" y="2647665"/>
                </a:lnTo>
                <a:cubicBezTo>
                  <a:pt x="161313" y="2674961"/>
                  <a:pt x="135293" y="2698430"/>
                  <a:pt x="124919" y="2729552"/>
                </a:cubicBezTo>
                <a:cubicBezTo>
                  <a:pt x="120370" y="2743200"/>
                  <a:pt x="120258" y="2759261"/>
                  <a:pt x="111271" y="2770495"/>
                </a:cubicBezTo>
                <a:cubicBezTo>
                  <a:pt x="101024" y="2783303"/>
                  <a:pt x="83976" y="2788692"/>
                  <a:pt x="70328" y="2797791"/>
                </a:cubicBezTo>
                <a:cubicBezTo>
                  <a:pt x="46305" y="2869857"/>
                  <a:pt x="64661" y="2826761"/>
                  <a:pt x="2089" y="2920620"/>
                </a:cubicBezTo>
                <a:cubicBezTo>
                  <a:pt x="-7009" y="2934268"/>
                  <a:pt x="15737" y="2888776"/>
                  <a:pt x="29385" y="2879677"/>
                </a:cubicBezTo>
                <a:lnTo>
                  <a:pt x="111271" y="2825086"/>
                </a:lnTo>
                <a:cubicBezTo>
                  <a:pt x="124919" y="2815988"/>
                  <a:pt x="140616" y="2809389"/>
                  <a:pt x="152214" y="2797791"/>
                </a:cubicBezTo>
                <a:cubicBezTo>
                  <a:pt x="165862" y="2784143"/>
                  <a:pt x="176286" y="2766220"/>
                  <a:pt x="193158" y="2756847"/>
                </a:cubicBezTo>
                <a:cubicBezTo>
                  <a:pt x="218309" y="2742874"/>
                  <a:pt x="275044" y="2729552"/>
                  <a:pt x="275044" y="2729552"/>
                </a:cubicBezTo>
                <a:cubicBezTo>
                  <a:pt x="301883" y="2689294"/>
                  <a:pt x="303877" y="2680503"/>
                  <a:pt x="343283" y="2647665"/>
                </a:cubicBezTo>
                <a:cubicBezTo>
                  <a:pt x="355884" y="2637164"/>
                  <a:pt x="370578" y="2629468"/>
                  <a:pt x="384226" y="2620370"/>
                </a:cubicBezTo>
                <a:lnTo>
                  <a:pt x="466113" y="2497540"/>
                </a:lnTo>
                <a:lnTo>
                  <a:pt x="493408" y="2456597"/>
                </a:lnTo>
                <a:lnTo>
                  <a:pt x="520704" y="2415653"/>
                </a:lnTo>
                <a:cubicBezTo>
                  <a:pt x="529802" y="2429301"/>
                  <a:pt x="540664" y="2441926"/>
                  <a:pt x="547999" y="2456597"/>
                </a:cubicBezTo>
                <a:cubicBezTo>
                  <a:pt x="554433" y="2469464"/>
                  <a:pt x="557695" y="2483708"/>
                  <a:pt x="561647" y="2497540"/>
                </a:cubicBezTo>
                <a:cubicBezTo>
                  <a:pt x="574496" y="2542512"/>
                  <a:pt x="579562" y="2573465"/>
                  <a:pt x="588943" y="2620370"/>
                </a:cubicBezTo>
                <a:cubicBezTo>
                  <a:pt x="593492" y="2693158"/>
                  <a:pt x="581142" y="2769029"/>
                  <a:pt x="602590" y="2838734"/>
                </a:cubicBezTo>
                <a:cubicBezTo>
                  <a:pt x="608266" y="2857181"/>
                  <a:pt x="631178" y="2812618"/>
                  <a:pt x="643534" y="2797791"/>
                </a:cubicBezTo>
                <a:cubicBezTo>
                  <a:pt x="736102" y="2686709"/>
                  <a:pt x="579141" y="2853444"/>
                  <a:pt x="698125" y="2674961"/>
                </a:cubicBezTo>
                <a:cubicBezTo>
                  <a:pt x="764629" y="2575201"/>
                  <a:pt x="683449" y="2700643"/>
                  <a:pt x="752716" y="2579426"/>
                </a:cubicBezTo>
                <a:cubicBezTo>
                  <a:pt x="760854" y="2565185"/>
                  <a:pt x="773349" y="2553472"/>
                  <a:pt x="780011" y="2538483"/>
                </a:cubicBezTo>
                <a:cubicBezTo>
                  <a:pt x="813472" y="2463197"/>
                  <a:pt x="802608" y="2461747"/>
                  <a:pt x="820955" y="2388358"/>
                </a:cubicBezTo>
                <a:cubicBezTo>
                  <a:pt x="824444" y="2374401"/>
                  <a:pt x="825615" y="2358648"/>
                  <a:pt x="834602" y="2347414"/>
                </a:cubicBezTo>
                <a:cubicBezTo>
                  <a:pt x="844849" y="2334606"/>
                  <a:pt x="861898" y="2329217"/>
                  <a:pt x="875546" y="2320119"/>
                </a:cubicBezTo>
                <a:cubicBezTo>
                  <a:pt x="901256" y="2345829"/>
                  <a:pt x="928585" y="2367805"/>
                  <a:pt x="943785" y="2402005"/>
                </a:cubicBezTo>
                <a:cubicBezTo>
                  <a:pt x="955470" y="2428297"/>
                  <a:pt x="971080" y="2483892"/>
                  <a:pt x="971080" y="2483892"/>
                </a:cubicBezTo>
                <a:cubicBezTo>
                  <a:pt x="975629" y="2647665"/>
                  <a:pt x="957793" y="2813604"/>
                  <a:pt x="984728" y="2975211"/>
                </a:cubicBezTo>
                <a:cubicBezTo>
                  <a:pt x="990121" y="3007570"/>
                  <a:pt x="1024648" y="2922667"/>
                  <a:pt x="1039319" y="2893325"/>
                </a:cubicBezTo>
                <a:cubicBezTo>
                  <a:pt x="1073949" y="2824063"/>
                  <a:pt x="1055329" y="2855662"/>
                  <a:pt x="1093910" y="2797791"/>
                </a:cubicBezTo>
                <a:cubicBezTo>
                  <a:pt x="1103008" y="2770495"/>
                  <a:pt x="1113635" y="2743662"/>
                  <a:pt x="1121205" y="2715904"/>
                </a:cubicBezTo>
                <a:cubicBezTo>
                  <a:pt x="1127308" y="2693525"/>
                  <a:pt x="1130703" y="2670488"/>
                  <a:pt x="1134853" y="2647665"/>
                </a:cubicBezTo>
                <a:cubicBezTo>
                  <a:pt x="1139803" y="2620440"/>
                  <a:pt x="1141220" y="2592476"/>
                  <a:pt x="1148501" y="2565779"/>
                </a:cubicBezTo>
                <a:cubicBezTo>
                  <a:pt x="1154947" y="2542144"/>
                  <a:pt x="1166698" y="2520286"/>
                  <a:pt x="1175796" y="2497540"/>
                </a:cubicBezTo>
                <a:cubicBezTo>
                  <a:pt x="1181515" y="2400322"/>
                  <a:pt x="1209356" y="1910464"/>
                  <a:pt x="1216740" y="1883391"/>
                </a:cubicBezTo>
                <a:cubicBezTo>
                  <a:pt x="1225372" y="1851742"/>
                  <a:pt x="1253134" y="1937982"/>
                  <a:pt x="1271331" y="1965277"/>
                </a:cubicBezTo>
                <a:lnTo>
                  <a:pt x="1298626" y="2006220"/>
                </a:lnTo>
                <a:cubicBezTo>
                  <a:pt x="1307725" y="2019868"/>
                  <a:pt x="1320735" y="2031603"/>
                  <a:pt x="1325922" y="2047164"/>
                </a:cubicBezTo>
                <a:cubicBezTo>
                  <a:pt x="1330471" y="2060812"/>
                  <a:pt x="1333903" y="2074884"/>
                  <a:pt x="1339570" y="2088107"/>
                </a:cubicBezTo>
                <a:cubicBezTo>
                  <a:pt x="1347584" y="2106807"/>
                  <a:pt x="1359722" y="2123649"/>
                  <a:pt x="1366865" y="2142698"/>
                </a:cubicBezTo>
                <a:cubicBezTo>
                  <a:pt x="1373451" y="2160261"/>
                  <a:pt x="1372125" y="2180512"/>
                  <a:pt x="1380513" y="2197289"/>
                </a:cubicBezTo>
                <a:cubicBezTo>
                  <a:pt x="1395184" y="2226631"/>
                  <a:pt x="1435104" y="2279176"/>
                  <a:pt x="1435104" y="2279176"/>
                </a:cubicBezTo>
                <a:cubicBezTo>
                  <a:pt x="1439653" y="2297373"/>
                  <a:pt x="1443599" y="2315732"/>
                  <a:pt x="1448752" y="2333767"/>
                </a:cubicBezTo>
                <a:cubicBezTo>
                  <a:pt x="1452704" y="2347599"/>
                  <a:pt x="1458910" y="2360754"/>
                  <a:pt x="1462399" y="2374710"/>
                </a:cubicBezTo>
                <a:cubicBezTo>
                  <a:pt x="1468025" y="2397214"/>
                  <a:pt x="1469943" y="2420570"/>
                  <a:pt x="1476047" y="2442949"/>
                </a:cubicBezTo>
                <a:cubicBezTo>
                  <a:pt x="1483618" y="2470707"/>
                  <a:pt x="1503343" y="2524835"/>
                  <a:pt x="1503343" y="2524835"/>
                </a:cubicBezTo>
                <a:cubicBezTo>
                  <a:pt x="1507892" y="2429301"/>
                  <a:pt x="1501267" y="2332573"/>
                  <a:pt x="1516990" y="2238232"/>
                </a:cubicBezTo>
                <a:cubicBezTo>
                  <a:pt x="1519687" y="2222052"/>
                  <a:pt x="1532687" y="2267577"/>
                  <a:pt x="1544286" y="2279176"/>
                </a:cubicBezTo>
                <a:cubicBezTo>
                  <a:pt x="1560370" y="2295260"/>
                  <a:pt x="1581607" y="2305316"/>
                  <a:pt x="1598877" y="2320119"/>
                </a:cubicBezTo>
                <a:cubicBezTo>
                  <a:pt x="1668647" y="2379922"/>
                  <a:pt x="1614472" y="2338832"/>
                  <a:pt x="1667116" y="2402005"/>
                </a:cubicBezTo>
                <a:cubicBezTo>
                  <a:pt x="1699957" y="2441414"/>
                  <a:pt x="1708741" y="2443404"/>
                  <a:pt x="1749002" y="2470244"/>
                </a:cubicBezTo>
                <a:cubicBezTo>
                  <a:pt x="1772987" y="2542198"/>
                  <a:pt x="1746798" y="2483978"/>
                  <a:pt x="1803593" y="2552131"/>
                </a:cubicBezTo>
                <a:cubicBezTo>
                  <a:pt x="1814094" y="2564732"/>
                  <a:pt x="1819291" y="2581476"/>
                  <a:pt x="1830889" y="2593074"/>
                </a:cubicBezTo>
                <a:cubicBezTo>
                  <a:pt x="1842487" y="2604672"/>
                  <a:pt x="1859573" y="2609473"/>
                  <a:pt x="1871832" y="2620370"/>
                </a:cubicBezTo>
                <a:cubicBezTo>
                  <a:pt x="1900683" y="2646016"/>
                  <a:pt x="1921601" y="2680844"/>
                  <a:pt x="1953719" y="2702256"/>
                </a:cubicBezTo>
                <a:lnTo>
                  <a:pt x="2035605" y="2756847"/>
                </a:lnTo>
                <a:cubicBezTo>
                  <a:pt x="2001876" y="2655660"/>
                  <a:pt x="2021177" y="2700695"/>
                  <a:pt x="1981014" y="2620370"/>
                </a:cubicBezTo>
                <a:cubicBezTo>
                  <a:pt x="1944915" y="2475965"/>
                  <a:pt x="1993927" y="2646011"/>
                  <a:pt x="1940071" y="2524835"/>
                </a:cubicBezTo>
                <a:cubicBezTo>
                  <a:pt x="1928386" y="2498543"/>
                  <a:pt x="1921874" y="2470244"/>
                  <a:pt x="1912776" y="2442949"/>
                </a:cubicBezTo>
                <a:cubicBezTo>
                  <a:pt x="1893941" y="2386444"/>
                  <a:pt x="1887158" y="2394025"/>
                  <a:pt x="1940071" y="2429301"/>
                </a:cubicBezTo>
                <a:cubicBezTo>
                  <a:pt x="2085647" y="2647666"/>
                  <a:pt x="1894578" y="2383808"/>
                  <a:pt x="2076549" y="2565779"/>
                </a:cubicBezTo>
                <a:cubicBezTo>
                  <a:pt x="2127664" y="2616894"/>
                  <a:pt x="2099182" y="2600618"/>
                  <a:pt x="2158435" y="2620370"/>
                </a:cubicBezTo>
                <a:cubicBezTo>
                  <a:pt x="2167534" y="2634018"/>
                  <a:pt x="2171822" y="2652620"/>
                  <a:pt x="2185731" y="2661313"/>
                </a:cubicBezTo>
                <a:cubicBezTo>
                  <a:pt x="2210129" y="2676562"/>
                  <a:pt x="2267617" y="2688608"/>
                  <a:pt x="2267617" y="2688608"/>
                </a:cubicBezTo>
                <a:lnTo>
                  <a:pt x="2349504" y="2743200"/>
                </a:lnTo>
                <a:cubicBezTo>
                  <a:pt x="2363152" y="2752298"/>
                  <a:pt x="2374886" y="2765308"/>
                  <a:pt x="2390447" y="2770495"/>
                </a:cubicBezTo>
                <a:cubicBezTo>
                  <a:pt x="2417743" y="2779594"/>
                  <a:pt x="2444421" y="2790813"/>
                  <a:pt x="2472334" y="2797791"/>
                </a:cubicBezTo>
                <a:cubicBezTo>
                  <a:pt x="2490531" y="2802340"/>
                  <a:pt x="2508168" y="2811438"/>
                  <a:pt x="2526925" y="2811438"/>
                </a:cubicBezTo>
                <a:cubicBezTo>
                  <a:pt x="2541311" y="2811438"/>
                  <a:pt x="2499630" y="2802340"/>
                  <a:pt x="2485982" y="2797791"/>
                </a:cubicBezTo>
                <a:cubicBezTo>
                  <a:pt x="2476883" y="2784143"/>
                  <a:pt x="2470285" y="2768446"/>
                  <a:pt x="2458686" y="2756847"/>
                </a:cubicBezTo>
                <a:cubicBezTo>
                  <a:pt x="2376637" y="2674798"/>
                  <a:pt x="2450492" y="2819617"/>
                  <a:pt x="2335856" y="2647665"/>
                </a:cubicBezTo>
                <a:cubicBezTo>
                  <a:pt x="2272166" y="2552131"/>
                  <a:pt x="2308560" y="2583976"/>
                  <a:pt x="2240322" y="2538483"/>
                </a:cubicBezTo>
                <a:lnTo>
                  <a:pt x="2185731" y="2456597"/>
                </a:lnTo>
                <a:cubicBezTo>
                  <a:pt x="2176632" y="2442949"/>
                  <a:pt x="2172083" y="2424752"/>
                  <a:pt x="2158435" y="2415653"/>
                </a:cubicBezTo>
                <a:lnTo>
                  <a:pt x="2117492" y="2388358"/>
                </a:lnTo>
                <a:cubicBezTo>
                  <a:pt x="2108393" y="2374710"/>
                  <a:pt x="2101795" y="2359013"/>
                  <a:pt x="2090196" y="2347414"/>
                </a:cubicBezTo>
                <a:cubicBezTo>
                  <a:pt x="2078598" y="2335816"/>
                  <a:pt x="2059500" y="2332927"/>
                  <a:pt x="2049253" y="2320119"/>
                </a:cubicBezTo>
                <a:cubicBezTo>
                  <a:pt x="1996316" y="2253948"/>
                  <a:pt x="2083993" y="2295306"/>
                  <a:pt x="1994662" y="2265528"/>
                </a:cubicBezTo>
                <a:cubicBezTo>
                  <a:pt x="1990113" y="2251880"/>
                  <a:pt x="1988000" y="2237161"/>
                  <a:pt x="1981014" y="2224585"/>
                </a:cubicBezTo>
                <a:cubicBezTo>
                  <a:pt x="1965082" y="2195908"/>
                  <a:pt x="1926423" y="2142698"/>
                  <a:pt x="1926423" y="2142698"/>
                </a:cubicBezTo>
                <a:cubicBezTo>
                  <a:pt x="1892124" y="2039795"/>
                  <a:pt x="1938390" y="2166629"/>
                  <a:pt x="1885480" y="2060811"/>
                </a:cubicBezTo>
                <a:cubicBezTo>
                  <a:pt x="1879046" y="2047944"/>
                  <a:pt x="1878266" y="2032735"/>
                  <a:pt x="1871832" y="2019868"/>
                </a:cubicBezTo>
                <a:cubicBezTo>
                  <a:pt x="1864497" y="2005197"/>
                  <a:pt x="1851872" y="1993596"/>
                  <a:pt x="1844537" y="1978925"/>
                </a:cubicBezTo>
                <a:cubicBezTo>
                  <a:pt x="1788034" y="1865920"/>
                  <a:pt x="1881817" y="2014375"/>
                  <a:pt x="1803593" y="1897038"/>
                </a:cubicBezTo>
                <a:cubicBezTo>
                  <a:pt x="1765210" y="1743502"/>
                  <a:pt x="1780031" y="1825184"/>
                  <a:pt x="1762650" y="1651379"/>
                </a:cubicBezTo>
                <a:cubicBezTo>
                  <a:pt x="1767199" y="1460310"/>
                  <a:pt x="1764376" y="1268924"/>
                  <a:pt x="1776298" y="1078173"/>
                </a:cubicBezTo>
                <a:cubicBezTo>
                  <a:pt x="1778093" y="1049457"/>
                  <a:pt x="1794495" y="1023582"/>
                  <a:pt x="1803593" y="996286"/>
                </a:cubicBezTo>
                <a:lnTo>
                  <a:pt x="1830889" y="914400"/>
                </a:lnTo>
                <a:cubicBezTo>
                  <a:pt x="1835438" y="900752"/>
                  <a:pt x="1842172" y="887647"/>
                  <a:pt x="1844537" y="873456"/>
                </a:cubicBezTo>
                <a:lnTo>
                  <a:pt x="1858185" y="791570"/>
                </a:lnTo>
                <a:cubicBezTo>
                  <a:pt x="1876468" y="517313"/>
                  <a:pt x="1880064" y="571137"/>
                  <a:pt x="1858185" y="232011"/>
                </a:cubicBezTo>
                <a:cubicBezTo>
                  <a:pt x="1856692" y="208863"/>
                  <a:pt x="1848568" y="186617"/>
                  <a:pt x="1844537" y="163773"/>
                </a:cubicBezTo>
                <a:cubicBezTo>
                  <a:pt x="1834919" y="109271"/>
                  <a:pt x="1817241" y="0"/>
                  <a:pt x="1817241" y="0"/>
                </a:cubicBezTo>
                <a:cubicBezTo>
                  <a:pt x="1806141" y="33299"/>
                  <a:pt x="1802754" y="55430"/>
                  <a:pt x="1776298" y="81886"/>
                </a:cubicBezTo>
                <a:cubicBezTo>
                  <a:pt x="1752370" y="105814"/>
                  <a:pt x="1725494" y="113948"/>
                  <a:pt x="1694411" y="122829"/>
                </a:cubicBezTo>
                <a:cubicBezTo>
                  <a:pt x="1553956" y="162958"/>
                  <a:pt x="1403259" y="56865"/>
                  <a:pt x="1339570" y="95534"/>
                </a:cubicBezTo>
                <a:close/>
              </a:path>
            </a:pathLst>
          </a:cu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447554" y="5935037"/>
            <a:ext cx="784684" cy="929787"/>
          </a:xfrm>
          <a:custGeom>
            <a:avLst/>
            <a:gdLst>
              <a:gd name="connsiteX0" fmla="*/ 71061 w 784684"/>
              <a:gd name="connsiteY0" fmla="*/ 929787 h 929787"/>
              <a:gd name="connsiteX1" fmla="*/ 71061 w 784684"/>
              <a:gd name="connsiteY1" fmla="*/ 274694 h 929787"/>
              <a:gd name="connsiteX2" fmla="*/ 30118 w 784684"/>
              <a:gd name="connsiteY2" fmla="*/ 110921 h 929787"/>
              <a:gd name="connsiteX3" fmla="*/ 16470 w 784684"/>
              <a:gd name="connsiteY3" fmla="*/ 42682 h 929787"/>
              <a:gd name="connsiteX4" fmla="*/ 2822 w 784684"/>
              <a:gd name="connsiteY4" fmla="*/ 1739 h 929787"/>
              <a:gd name="connsiteX5" fmla="*/ 57413 w 784684"/>
              <a:gd name="connsiteY5" fmla="*/ 83626 h 929787"/>
              <a:gd name="connsiteX6" fmla="*/ 84709 w 784684"/>
              <a:gd name="connsiteY6" fmla="*/ 124569 h 929787"/>
              <a:gd name="connsiteX7" fmla="*/ 112004 w 784684"/>
              <a:gd name="connsiteY7" fmla="*/ 165512 h 929787"/>
              <a:gd name="connsiteX8" fmla="*/ 193891 w 784684"/>
              <a:gd name="connsiteY8" fmla="*/ 233751 h 929787"/>
              <a:gd name="connsiteX9" fmla="*/ 234834 w 784684"/>
              <a:gd name="connsiteY9" fmla="*/ 315638 h 929787"/>
              <a:gd name="connsiteX10" fmla="*/ 303073 w 784684"/>
              <a:gd name="connsiteY10" fmla="*/ 424820 h 929787"/>
              <a:gd name="connsiteX11" fmla="*/ 330368 w 784684"/>
              <a:gd name="connsiteY11" fmla="*/ 479411 h 929787"/>
              <a:gd name="connsiteX12" fmla="*/ 371312 w 784684"/>
              <a:gd name="connsiteY12" fmla="*/ 520354 h 929787"/>
              <a:gd name="connsiteX13" fmla="*/ 425903 w 784684"/>
              <a:gd name="connsiteY13" fmla="*/ 602241 h 929787"/>
              <a:gd name="connsiteX14" fmla="*/ 494142 w 784684"/>
              <a:gd name="connsiteY14" fmla="*/ 574945 h 929787"/>
              <a:gd name="connsiteX15" fmla="*/ 535085 w 784684"/>
              <a:gd name="connsiteY15" fmla="*/ 534002 h 929787"/>
              <a:gd name="connsiteX16" fmla="*/ 576028 w 784684"/>
              <a:gd name="connsiteY16" fmla="*/ 506706 h 929787"/>
              <a:gd name="connsiteX17" fmla="*/ 603324 w 784684"/>
              <a:gd name="connsiteY17" fmla="*/ 465763 h 929787"/>
              <a:gd name="connsiteX18" fmla="*/ 616971 w 784684"/>
              <a:gd name="connsiteY18" fmla="*/ 370229 h 929787"/>
              <a:gd name="connsiteX19" fmla="*/ 630619 w 784684"/>
              <a:gd name="connsiteY19" fmla="*/ 1739 h 929787"/>
              <a:gd name="connsiteX20" fmla="*/ 685210 w 784684"/>
              <a:gd name="connsiteY20" fmla="*/ 124569 h 929787"/>
              <a:gd name="connsiteX21" fmla="*/ 698858 w 784684"/>
              <a:gd name="connsiteY21" fmla="*/ 192808 h 929787"/>
              <a:gd name="connsiteX22" fmla="*/ 726153 w 784684"/>
              <a:gd name="connsiteY22" fmla="*/ 274694 h 929787"/>
              <a:gd name="connsiteX23" fmla="*/ 739801 w 784684"/>
              <a:gd name="connsiteY23" fmla="*/ 315638 h 929787"/>
              <a:gd name="connsiteX24" fmla="*/ 780745 w 784684"/>
              <a:gd name="connsiteY24" fmla="*/ 547650 h 929787"/>
              <a:gd name="connsiteX25" fmla="*/ 753449 w 784684"/>
              <a:gd name="connsiteY25" fmla="*/ 684127 h 92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684" h="929787">
                <a:moveTo>
                  <a:pt x="71061" y="929787"/>
                </a:moveTo>
                <a:cubicBezTo>
                  <a:pt x="97818" y="635461"/>
                  <a:pt x="93223" y="751171"/>
                  <a:pt x="71061" y="274694"/>
                </a:cubicBezTo>
                <a:cubicBezTo>
                  <a:pt x="65745" y="160410"/>
                  <a:pt x="52581" y="223237"/>
                  <a:pt x="30118" y="110921"/>
                </a:cubicBezTo>
                <a:cubicBezTo>
                  <a:pt x="25569" y="88175"/>
                  <a:pt x="22096" y="65186"/>
                  <a:pt x="16470" y="42682"/>
                </a:cubicBezTo>
                <a:cubicBezTo>
                  <a:pt x="12981" y="28726"/>
                  <a:pt x="-7350" y="-8434"/>
                  <a:pt x="2822" y="1739"/>
                </a:cubicBezTo>
                <a:cubicBezTo>
                  <a:pt x="26019" y="24936"/>
                  <a:pt x="39216" y="56330"/>
                  <a:pt x="57413" y="83626"/>
                </a:cubicBezTo>
                <a:lnTo>
                  <a:pt x="84709" y="124569"/>
                </a:lnTo>
                <a:cubicBezTo>
                  <a:pt x="93807" y="138217"/>
                  <a:pt x="100406" y="153914"/>
                  <a:pt x="112004" y="165512"/>
                </a:cubicBezTo>
                <a:cubicBezTo>
                  <a:pt x="164545" y="218055"/>
                  <a:pt x="136887" y="195750"/>
                  <a:pt x="193891" y="233751"/>
                </a:cubicBezTo>
                <a:cubicBezTo>
                  <a:pt x="304331" y="399414"/>
                  <a:pt x="150073" y="160243"/>
                  <a:pt x="234834" y="315638"/>
                </a:cubicBezTo>
                <a:cubicBezTo>
                  <a:pt x="255385" y="353315"/>
                  <a:pt x="283880" y="386433"/>
                  <a:pt x="303073" y="424820"/>
                </a:cubicBezTo>
                <a:cubicBezTo>
                  <a:pt x="312171" y="443017"/>
                  <a:pt x="318543" y="462856"/>
                  <a:pt x="330368" y="479411"/>
                </a:cubicBezTo>
                <a:cubicBezTo>
                  <a:pt x="341586" y="495117"/>
                  <a:pt x="359462" y="505119"/>
                  <a:pt x="371312" y="520354"/>
                </a:cubicBezTo>
                <a:cubicBezTo>
                  <a:pt x="391453" y="546249"/>
                  <a:pt x="425903" y="602241"/>
                  <a:pt x="425903" y="602241"/>
                </a:cubicBezTo>
                <a:cubicBezTo>
                  <a:pt x="448649" y="593142"/>
                  <a:pt x="473367" y="587929"/>
                  <a:pt x="494142" y="574945"/>
                </a:cubicBezTo>
                <a:cubicBezTo>
                  <a:pt x="510509" y="564716"/>
                  <a:pt x="520258" y="546358"/>
                  <a:pt x="535085" y="534002"/>
                </a:cubicBezTo>
                <a:cubicBezTo>
                  <a:pt x="547686" y="523501"/>
                  <a:pt x="562380" y="515805"/>
                  <a:pt x="576028" y="506706"/>
                </a:cubicBezTo>
                <a:cubicBezTo>
                  <a:pt x="585127" y="493058"/>
                  <a:pt x="598611" y="481474"/>
                  <a:pt x="603324" y="465763"/>
                </a:cubicBezTo>
                <a:cubicBezTo>
                  <a:pt x="612567" y="434952"/>
                  <a:pt x="615082" y="402341"/>
                  <a:pt x="616971" y="370229"/>
                </a:cubicBezTo>
                <a:cubicBezTo>
                  <a:pt x="624189" y="247527"/>
                  <a:pt x="626070" y="124569"/>
                  <a:pt x="630619" y="1739"/>
                </a:cubicBezTo>
                <a:cubicBezTo>
                  <a:pt x="663102" y="99187"/>
                  <a:pt x="641955" y="59686"/>
                  <a:pt x="685210" y="124569"/>
                </a:cubicBezTo>
                <a:cubicBezTo>
                  <a:pt x="689759" y="147315"/>
                  <a:pt x="692755" y="170429"/>
                  <a:pt x="698858" y="192808"/>
                </a:cubicBezTo>
                <a:cubicBezTo>
                  <a:pt x="706428" y="220566"/>
                  <a:pt x="717055" y="247399"/>
                  <a:pt x="726153" y="274694"/>
                </a:cubicBezTo>
                <a:cubicBezTo>
                  <a:pt x="730702" y="288342"/>
                  <a:pt x="737436" y="301447"/>
                  <a:pt x="739801" y="315638"/>
                </a:cubicBezTo>
                <a:cubicBezTo>
                  <a:pt x="770911" y="502292"/>
                  <a:pt x="756243" y="425142"/>
                  <a:pt x="780745" y="547650"/>
                </a:cubicBezTo>
                <a:cubicBezTo>
                  <a:pt x="766644" y="688654"/>
                  <a:pt x="812816" y="684127"/>
                  <a:pt x="753449" y="684127"/>
                </a:cubicBezTo>
              </a:path>
            </a:pathLst>
          </a:custGeom>
          <a:solidFill>
            <a:srgbClr val="92D05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a:off x="3725839" y="5704764"/>
            <a:ext cx="4969499" cy="1201003"/>
          </a:xfrm>
          <a:custGeom>
            <a:avLst/>
            <a:gdLst>
              <a:gd name="connsiteX0" fmla="*/ 0 w 4969499"/>
              <a:gd name="connsiteY0" fmla="*/ 818866 h 1201003"/>
              <a:gd name="connsiteX1" fmla="*/ 13648 w 4969499"/>
              <a:gd name="connsiteY1" fmla="*/ 750627 h 1201003"/>
              <a:gd name="connsiteX2" fmla="*/ 27295 w 4969499"/>
              <a:gd name="connsiteY2" fmla="*/ 709684 h 1201003"/>
              <a:gd name="connsiteX3" fmla="*/ 40943 w 4969499"/>
              <a:gd name="connsiteY3" fmla="*/ 586854 h 1201003"/>
              <a:gd name="connsiteX4" fmla="*/ 54591 w 4969499"/>
              <a:gd name="connsiteY4" fmla="*/ 627797 h 1201003"/>
              <a:gd name="connsiteX5" fmla="*/ 109182 w 4969499"/>
              <a:gd name="connsiteY5" fmla="*/ 709684 h 1201003"/>
              <a:gd name="connsiteX6" fmla="*/ 177421 w 4969499"/>
              <a:gd name="connsiteY6" fmla="*/ 832514 h 1201003"/>
              <a:gd name="connsiteX7" fmla="*/ 204716 w 4969499"/>
              <a:gd name="connsiteY7" fmla="*/ 873457 h 1201003"/>
              <a:gd name="connsiteX8" fmla="*/ 232012 w 4969499"/>
              <a:gd name="connsiteY8" fmla="*/ 955343 h 1201003"/>
              <a:gd name="connsiteX9" fmla="*/ 245660 w 4969499"/>
              <a:gd name="connsiteY9" fmla="*/ 409433 h 1201003"/>
              <a:gd name="connsiteX10" fmla="*/ 204716 w 4969499"/>
              <a:gd name="connsiteY10" fmla="*/ 272955 h 1201003"/>
              <a:gd name="connsiteX11" fmla="*/ 191068 w 4969499"/>
              <a:gd name="connsiteY11" fmla="*/ 232012 h 1201003"/>
              <a:gd name="connsiteX12" fmla="*/ 272955 w 4969499"/>
              <a:gd name="connsiteY12" fmla="*/ 368490 h 1201003"/>
              <a:gd name="connsiteX13" fmla="*/ 300251 w 4969499"/>
              <a:gd name="connsiteY13" fmla="*/ 409433 h 1201003"/>
              <a:gd name="connsiteX14" fmla="*/ 354842 w 4969499"/>
              <a:gd name="connsiteY14" fmla="*/ 532263 h 1201003"/>
              <a:gd name="connsiteX15" fmla="*/ 368489 w 4969499"/>
              <a:gd name="connsiteY15" fmla="*/ 573206 h 1201003"/>
              <a:gd name="connsiteX16" fmla="*/ 450376 w 4969499"/>
              <a:gd name="connsiteY16" fmla="*/ 696036 h 1201003"/>
              <a:gd name="connsiteX17" fmla="*/ 477671 w 4969499"/>
              <a:gd name="connsiteY17" fmla="*/ 736979 h 1201003"/>
              <a:gd name="connsiteX18" fmla="*/ 491319 w 4969499"/>
              <a:gd name="connsiteY18" fmla="*/ 777923 h 1201003"/>
              <a:gd name="connsiteX19" fmla="*/ 532262 w 4969499"/>
              <a:gd name="connsiteY19" fmla="*/ 764275 h 1201003"/>
              <a:gd name="connsiteX20" fmla="*/ 573206 w 4969499"/>
              <a:gd name="connsiteY20" fmla="*/ 682388 h 1201003"/>
              <a:gd name="connsiteX21" fmla="*/ 600501 w 4969499"/>
              <a:gd name="connsiteY21" fmla="*/ 641445 h 1201003"/>
              <a:gd name="connsiteX22" fmla="*/ 668740 w 4969499"/>
              <a:gd name="connsiteY22" fmla="*/ 723332 h 1201003"/>
              <a:gd name="connsiteX23" fmla="*/ 696036 w 4969499"/>
              <a:gd name="connsiteY23" fmla="*/ 777923 h 1201003"/>
              <a:gd name="connsiteX24" fmla="*/ 736979 w 4969499"/>
              <a:gd name="connsiteY24" fmla="*/ 805218 h 1201003"/>
              <a:gd name="connsiteX25" fmla="*/ 764274 w 4969499"/>
              <a:gd name="connsiteY25" fmla="*/ 805218 h 1201003"/>
              <a:gd name="connsiteX26" fmla="*/ 791570 w 4969499"/>
              <a:gd name="connsiteY26" fmla="*/ 764275 h 1201003"/>
              <a:gd name="connsiteX27" fmla="*/ 805218 w 4969499"/>
              <a:gd name="connsiteY27" fmla="*/ 709684 h 1201003"/>
              <a:gd name="connsiteX28" fmla="*/ 818865 w 4969499"/>
              <a:gd name="connsiteY28" fmla="*/ 573206 h 1201003"/>
              <a:gd name="connsiteX29" fmla="*/ 887104 w 4969499"/>
              <a:gd name="connsiteY29" fmla="*/ 586854 h 1201003"/>
              <a:gd name="connsiteX30" fmla="*/ 928048 w 4969499"/>
              <a:gd name="connsiteY30" fmla="*/ 614149 h 1201003"/>
              <a:gd name="connsiteX31" fmla="*/ 968991 w 4969499"/>
              <a:gd name="connsiteY31" fmla="*/ 627797 h 1201003"/>
              <a:gd name="connsiteX32" fmla="*/ 1050877 w 4969499"/>
              <a:gd name="connsiteY32" fmla="*/ 709684 h 1201003"/>
              <a:gd name="connsiteX33" fmla="*/ 1091821 w 4969499"/>
              <a:gd name="connsiteY33" fmla="*/ 750627 h 1201003"/>
              <a:gd name="connsiteX34" fmla="*/ 1146412 w 4969499"/>
              <a:gd name="connsiteY34" fmla="*/ 832514 h 1201003"/>
              <a:gd name="connsiteX35" fmla="*/ 1173707 w 4969499"/>
              <a:gd name="connsiteY35" fmla="*/ 873457 h 1201003"/>
              <a:gd name="connsiteX36" fmla="*/ 1187355 w 4969499"/>
              <a:gd name="connsiteY36" fmla="*/ 914400 h 1201003"/>
              <a:gd name="connsiteX37" fmla="*/ 1228298 w 4969499"/>
              <a:gd name="connsiteY37" fmla="*/ 928048 h 1201003"/>
              <a:gd name="connsiteX38" fmla="*/ 1296537 w 4969499"/>
              <a:gd name="connsiteY38" fmla="*/ 846161 h 1201003"/>
              <a:gd name="connsiteX39" fmla="*/ 1364776 w 4969499"/>
              <a:gd name="connsiteY39" fmla="*/ 723332 h 1201003"/>
              <a:gd name="connsiteX40" fmla="*/ 1351128 w 4969499"/>
              <a:gd name="connsiteY40" fmla="*/ 573206 h 1201003"/>
              <a:gd name="connsiteX41" fmla="*/ 1364776 w 4969499"/>
              <a:gd name="connsiteY41" fmla="*/ 573206 h 1201003"/>
              <a:gd name="connsiteX42" fmla="*/ 1378424 w 4969499"/>
              <a:gd name="connsiteY42" fmla="*/ 614149 h 1201003"/>
              <a:gd name="connsiteX43" fmla="*/ 1419367 w 4969499"/>
              <a:gd name="connsiteY43" fmla="*/ 696036 h 1201003"/>
              <a:gd name="connsiteX44" fmla="*/ 1487606 w 4969499"/>
              <a:gd name="connsiteY44" fmla="*/ 832514 h 1201003"/>
              <a:gd name="connsiteX45" fmla="*/ 1528549 w 4969499"/>
              <a:gd name="connsiteY45" fmla="*/ 791570 h 1201003"/>
              <a:gd name="connsiteX46" fmla="*/ 1569492 w 4969499"/>
              <a:gd name="connsiteY46" fmla="*/ 764275 h 1201003"/>
              <a:gd name="connsiteX47" fmla="*/ 1583140 w 4969499"/>
              <a:gd name="connsiteY47" fmla="*/ 723332 h 1201003"/>
              <a:gd name="connsiteX48" fmla="*/ 1637731 w 4969499"/>
              <a:gd name="connsiteY48" fmla="*/ 791570 h 1201003"/>
              <a:gd name="connsiteX49" fmla="*/ 1678674 w 4969499"/>
              <a:gd name="connsiteY49" fmla="*/ 818866 h 1201003"/>
              <a:gd name="connsiteX50" fmla="*/ 1692322 w 4969499"/>
              <a:gd name="connsiteY50" fmla="*/ 859809 h 1201003"/>
              <a:gd name="connsiteX51" fmla="*/ 1774209 w 4969499"/>
              <a:gd name="connsiteY51" fmla="*/ 887105 h 1201003"/>
              <a:gd name="connsiteX52" fmla="*/ 1787857 w 4969499"/>
              <a:gd name="connsiteY52" fmla="*/ 846161 h 1201003"/>
              <a:gd name="connsiteX53" fmla="*/ 1801504 w 4969499"/>
              <a:gd name="connsiteY53" fmla="*/ 504967 h 1201003"/>
              <a:gd name="connsiteX54" fmla="*/ 1842448 w 4969499"/>
              <a:gd name="connsiteY54" fmla="*/ 545911 h 1201003"/>
              <a:gd name="connsiteX55" fmla="*/ 1910686 w 4969499"/>
              <a:gd name="connsiteY55" fmla="*/ 627797 h 1201003"/>
              <a:gd name="connsiteX56" fmla="*/ 1924334 w 4969499"/>
              <a:gd name="connsiteY56" fmla="*/ 668740 h 1201003"/>
              <a:gd name="connsiteX57" fmla="*/ 1992573 w 4969499"/>
              <a:gd name="connsiteY57" fmla="*/ 791570 h 1201003"/>
              <a:gd name="connsiteX58" fmla="*/ 2006221 w 4969499"/>
              <a:gd name="connsiteY58" fmla="*/ 900752 h 1201003"/>
              <a:gd name="connsiteX59" fmla="*/ 2101755 w 4969499"/>
              <a:gd name="connsiteY59" fmla="*/ 846161 h 1201003"/>
              <a:gd name="connsiteX60" fmla="*/ 2129051 w 4969499"/>
              <a:gd name="connsiteY60" fmla="*/ 764275 h 1201003"/>
              <a:gd name="connsiteX61" fmla="*/ 2169994 w 4969499"/>
              <a:gd name="connsiteY61" fmla="*/ 682388 h 1201003"/>
              <a:gd name="connsiteX62" fmla="*/ 2210937 w 4969499"/>
              <a:gd name="connsiteY62" fmla="*/ 818866 h 1201003"/>
              <a:gd name="connsiteX63" fmla="*/ 2224585 w 4969499"/>
              <a:gd name="connsiteY63" fmla="*/ 941696 h 1201003"/>
              <a:gd name="connsiteX64" fmla="*/ 2251880 w 4969499"/>
              <a:gd name="connsiteY64" fmla="*/ 859809 h 1201003"/>
              <a:gd name="connsiteX65" fmla="*/ 2292824 w 4969499"/>
              <a:gd name="connsiteY65" fmla="*/ 545911 h 1201003"/>
              <a:gd name="connsiteX66" fmla="*/ 2320119 w 4969499"/>
              <a:gd name="connsiteY66" fmla="*/ 491320 h 1201003"/>
              <a:gd name="connsiteX67" fmla="*/ 2347415 w 4969499"/>
              <a:gd name="connsiteY67" fmla="*/ 409433 h 1201003"/>
              <a:gd name="connsiteX68" fmla="*/ 2388358 w 4969499"/>
              <a:gd name="connsiteY68" fmla="*/ 423081 h 1201003"/>
              <a:gd name="connsiteX69" fmla="*/ 2429301 w 4969499"/>
              <a:gd name="connsiteY69" fmla="*/ 518615 h 1201003"/>
              <a:gd name="connsiteX70" fmla="*/ 2456597 w 4969499"/>
              <a:gd name="connsiteY70" fmla="*/ 559558 h 1201003"/>
              <a:gd name="connsiteX71" fmla="*/ 2497540 w 4969499"/>
              <a:gd name="connsiteY71" fmla="*/ 641445 h 1201003"/>
              <a:gd name="connsiteX72" fmla="*/ 2538483 w 4969499"/>
              <a:gd name="connsiteY72" fmla="*/ 723332 h 1201003"/>
              <a:gd name="connsiteX73" fmla="*/ 2565779 w 4969499"/>
              <a:gd name="connsiteY73" fmla="*/ 818866 h 1201003"/>
              <a:gd name="connsiteX74" fmla="*/ 2606722 w 4969499"/>
              <a:gd name="connsiteY74" fmla="*/ 832514 h 1201003"/>
              <a:gd name="connsiteX75" fmla="*/ 2634018 w 4969499"/>
              <a:gd name="connsiteY75" fmla="*/ 791570 h 1201003"/>
              <a:gd name="connsiteX76" fmla="*/ 2661313 w 4969499"/>
              <a:gd name="connsiteY76" fmla="*/ 696036 h 1201003"/>
              <a:gd name="connsiteX77" fmla="*/ 2674961 w 4969499"/>
              <a:gd name="connsiteY77" fmla="*/ 655093 h 1201003"/>
              <a:gd name="connsiteX78" fmla="*/ 2702257 w 4969499"/>
              <a:gd name="connsiteY78" fmla="*/ 518615 h 1201003"/>
              <a:gd name="connsiteX79" fmla="*/ 2715904 w 4969499"/>
              <a:gd name="connsiteY79" fmla="*/ 450376 h 1201003"/>
              <a:gd name="connsiteX80" fmla="*/ 2729552 w 4969499"/>
              <a:gd name="connsiteY80" fmla="*/ 177421 h 1201003"/>
              <a:gd name="connsiteX81" fmla="*/ 2756848 w 4969499"/>
              <a:gd name="connsiteY81" fmla="*/ 218364 h 1201003"/>
              <a:gd name="connsiteX82" fmla="*/ 2770495 w 4969499"/>
              <a:gd name="connsiteY82" fmla="*/ 259308 h 1201003"/>
              <a:gd name="connsiteX83" fmla="*/ 2797791 w 4969499"/>
              <a:gd name="connsiteY83" fmla="*/ 313899 h 1201003"/>
              <a:gd name="connsiteX84" fmla="*/ 2825086 w 4969499"/>
              <a:gd name="connsiteY84" fmla="*/ 409433 h 1201003"/>
              <a:gd name="connsiteX85" fmla="*/ 2838734 w 4969499"/>
              <a:gd name="connsiteY85" fmla="*/ 450376 h 1201003"/>
              <a:gd name="connsiteX86" fmla="*/ 2852382 w 4969499"/>
              <a:gd name="connsiteY86" fmla="*/ 723332 h 1201003"/>
              <a:gd name="connsiteX87" fmla="*/ 2906973 w 4969499"/>
              <a:gd name="connsiteY87" fmla="*/ 682388 h 1201003"/>
              <a:gd name="connsiteX88" fmla="*/ 2975212 w 4969499"/>
              <a:gd name="connsiteY88" fmla="*/ 559558 h 1201003"/>
              <a:gd name="connsiteX89" fmla="*/ 2988860 w 4969499"/>
              <a:gd name="connsiteY89" fmla="*/ 504967 h 1201003"/>
              <a:gd name="connsiteX90" fmla="*/ 3016155 w 4969499"/>
              <a:gd name="connsiteY90" fmla="*/ 464024 h 1201003"/>
              <a:gd name="connsiteX91" fmla="*/ 3057098 w 4969499"/>
              <a:gd name="connsiteY91" fmla="*/ 518615 h 1201003"/>
              <a:gd name="connsiteX92" fmla="*/ 3084394 w 4969499"/>
              <a:gd name="connsiteY92" fmla="*/ 573206 h 1201003"/>
              <a:gd name="connsiteX93" fmla="*/ 3098042 w 4969499"/>
              <a:gd name="connsiteY93" fmla="*/ 641445 h 1201003"/>
              <a:gd name="connsiteX94" fmla="*/ 3111689 w 4969499"/>
              <a:gd name="connsiteY94" fmla="*/ 682388 h 1201003"/>
              <a:gd name="connsiteX95" fmla="*/ 3125337 w 4969499"/>
              <a:gd name="connsiteY95" fmla="*/ 805218 h 1201003"/>
              <a:gd name="connsiteX96" fmla="*/ 3166280 w 4969499"/>
              <a:gd name="connsiteY96" fmla="*/ 818866 h 1201003"/>
              <a:gd name="connsiteX97" fmla="*/ 3193576 w 4969499"/>
              <a:gd name="connsiteY97" fmla="*/ 777923 h 1201003"/>
              <a:gd name="connsiteX98" fmla="*/ 3234519 w 4969499"/>
              <a:gd name="connsiteY98" fmla="*/ 750627 h 1201003"/>
              <a:gd name="connsiteX99" fmla="*/ 3261815 w 4969499"/>
              <a:gd name="connsiteY99" fmla="*/ 668740 h 1201003"/>
              <a:gd name="connsiteX100" fmla="*/ 3248167 w 4969499"/>
              <a:gd name="connsiteY100" fmla="*/ 286603 h 1201003"/>
              <a:gd name="connsiteX101" fmla="*/ 3234519 w 4969499"/>
              <a:gd name="connsiteY101" fmla="*/ 150126 h 1201003"/>
              <a:gd name="connsiteX102" fmla="*/ 3248167 w 4969499"/>
              <a:gd name="connsiteY102" fmla="*/ 0 h 1201003"/>
              <a:gd name="connsiteX103" fmla="*/ 3302758 w 4969499"/>
              <a:gd name="connsiteY103" fmla="*/ 177421 h 1201003"/>
              <a:gd name="connsiteX104" fmla="*/ 3316406 w 4969499"/>
              <a:gd name="connsiteY104" fmla="*/ 245660 h 1201003"/>
              <a:gd name="connsiteX105" fmla="*/ 3357349 w 4969499"/>
              <a:gd name="connsiteY105" fmla="*/ 382137 h 1201003"/>
              <a:gd name="connsiteX106" fmla="*/ 3384645 w 4969499"/>
              <a:gd name="connsiteY106" fmla="*/ 573206 h 1201003"/>
              <a:gd name="connsiteX107" fmla="*/ 3712191 w 4969499"/>
              <a:gd name="connsiteY107" fmla="*/ 559558 h 1201003"/>
              <a:gd name="connsiteX108" fmla="*/ 3794077 w 4969499"/>
              <a:gd name="connsiteY108" fmla="*/ 532263 h 1201003"/>
              <a:gd name="connsiteX109" fmla="*/ 3835021 w 4969499"/>
              <a:gd name="connsiteY109" fmla="*/ 518615 h 1201003"/>
              <a:gd name="connsiteX110" fmla="*/ 3848668 w 4969499"/>
              <a:gd name="connsiteY110" fmla="*/ 559558 h 1201003"/>
              <a:gd name="connsiteX111" fmla="*/ 3862316 w 4969499"/>
              <a:gd name="connsiteY111" fmla="*/ 764275 h 1201003"/>
              <a:gd name="connsiteX112" fmla="*/ 3903260 w 4969499"/>
              <a:gd name="connsiteY112" fmla="*/ 723332 h 1201003"/>
              <a:gd name="connsiteX113" fmla="*/ 3916907 w 4969499"/>
              <a:gd name="connsiteY113" fmla="*/ 682388 h 1201003"/>
              <a:gd name="connsiteX114" fmla="*/ 3957851 w 4969499"/>
              <a:gd name="connsiteY114" fmla="*/ 423081 h 1201003"/>
              <a:gd name="connsiteX115" fmla="*/ 3985146 w 4969499"/>
              <a:gd name="connsiteY115" fmla="*/ 300251 h 1201003"/>
              <a:gd name="connsiteX116" fmla="*/ 3998794 w 4969499"/>
              <a:gd name="connsiteY116" fmla="*/ 259308 h 1201003"/>
              <a:gd name="connsiteX117" fmla="*/ 3985146 w 4969499"/>
              <a:gd name="connsiteY117" fmla="*/ 163773 h 1201003"/>
              <a:gd name="connsiteX118" fmla="*/ 3971498 w 4969499"/>
              <a:gd name="connsiteY118" fmla="*/ 122830 h 1201003"/>
              <a:gd name="connsiteX119" fmla="*/ 3985146 w 4969499"/>
              <a:gd name="connsiteY119" fmla="*/ 81887 h 1201003"/>
              <a:gd name="connsiteX120" fmla="*/ 4067033 w 4969499"/>
              <a:gd name="connsiteY120" fmla="*/ 163773 h 1201003"/>
              <a:gd name="connsiteX121" fmla="*/ 4107976 w 4969499"/>
              <a:gd name="connsiteY121" fmla="*/ 204717 h 1201003"/>
              <a:gd name="connsiteX122" fmla="*/ 4189862 w 4969499"/>
              <a:gd name="connsiteY122" fmla="*/ 286603 h 1201003"/>
              <a:gd name="connsiteX123" fmla="*/ 4285397 w 4969499"/>
              <a:gd name="connsiteY123" fmla="*/ 409433 h 1201003"/>
              <a:gd name="connsiteX124" fmla="*/ 4339988 w 4969499"/>
              <a:gd name="connsiteY124" fmla="*/ 532263 h 1201003"/>
              <a:gd name="connsiteX125" fmla="*/ 4326340 w 4969499"/>
              <a:gd name="connsiteY125" fmla="*/ 464024 h 1201003"/>
              <a:gd name="connsiteX126" fmla="*/ 4312692 w 4969499"/>
              <a:gd name="connsiteY126" fmla="*/ 423081 h 1201003"/>
              <a:gd name="connsiteX127" fmla="*/ 4326340 w 4969499"/>
              <a:gd name="connsiteY127" fmla="*/ 955343 h 1201003"/>
              <a:gd name="connsiteX128" fmla="*/ 4339988 w 4969499"/>
              <a:gd name="connsiteY128" fmla="*/ 832514 h 1201003"/>
              <a:gd name="connsiteX129" fmla="*/ 4367283 w 4969499"/>
              <a:gd name="connsiteY129" fmla="*/ 750627 h 1201003"/>
              <a:gd name="connsiteX130" fmla="*/ 4380931 w 4969499"/>
              <a:gd name="connsiteY130" fmla="*/ 709684 h 1201003"/>
              <a:gd name="connsiteX131" fmla="*/ 4421874 w 4969499"/>
              <a:gd name="connsiteY131" fmla="*/ 723332 h 1201003"/>
              <a:gd name="connsiteX132" fmla="*/ 4449170 w 4969499"/>
              <a:gd name="connsiteY132" fmla="*/ 764275 h 1201003"/>
              <a:gd name="connsiteX133" fmla="*/ 4490113 w 4969499"/>
              <a:gd name="connsiteY133" fmla="*/ 791570 h 1201003"/>
              <a:gd name="connsiteX134" fmla="*/ 4572000 w 4969499"/>
              <a:gd name="connsiteY134" fmla="*/ 764275 h 1201003"/>
              <a:gd name="connsiteX135" fmla="*/ 4599295 w 4969499"/>
              <a:gd name="connsiteY135" fmla="*/ 805218 h 1201003"/>
              <a:gd name="connsiteX136" fmla="*/ 4681182 w 4969499"/>
              <a:gd name="connsiteY136" fmla="*/ 859809 h 1201003"/>
              <a:gd name="connsiteX137" fmla="*/ 4722125 w 4969499"/>
              <a:gd name="connsiteY137" fmla="*/ 846161 h 1201003"/>
              <a:gd name="connsiteX138" fmla="*/ 4749421 w 4969499"/>
              <a:gd name="connsiteY138" fmla="*/ 764275 h 1201003"/>
              <a:gd name="connsiteX139" fmla="*/ 4776716 w 4969499"/>
              <a:gd name="connsiteY139" fmla="*/ 723332 h 1201003"/>
              <a:gd name="connsiteX140" fmla="*/ 4885898 w 4969499"/>
              <a:gd name="connsiteY140" fmla="*/ 736979 h 1201003"/>
              <a:gd name="connsiteX141" fmla="*/ 4940489 w 4969499"/>
              <a:gd name="connsiteY141" fmla="*/ 818866 h 1201003"/>
              <a:gd name="connsiteX142" fmla="*/ 4954137 w 4969499"/>
              <a:gd name="connsiteY142" fmla="*/ 750627 h 1201003"/>
              <a:gd name="connsiteX143" fmla="*/ 4967785 w 4969499"/>
              <a:gd name="connsiteY143" fmla="*/ 818866 h 1201003"/>
              <a:gd name="connsiteX144" fmla="*/ 4967785 w 4969499"/>
              <a:gd name="connsiteY144" fmla="*/ 1201003 h 120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969499" h="1201003">
                <a:moveTo>
                  <a:pt x="0" y="818866"/>
                </a:moveTo>
                <a:cubicBezTo>
                  <a:pt x="4549" y="796120"/>
                  <a:pt x="8022" y="773131"/>
                  <a:pt x="13648" y="750627"/>
                </a:cubicBezTo>
                <a:cubicBezTo>
                  <a:pt x="17137" y="736671"/>
                  <a:pt x="24930" y="723874"/>
                  <a:pt x="27295" y="709684"/>
                </a:cubicBezTo>
                <a:cubicBezTo>
                  <a:pt x="34067" y="669049"/>
                  <a:pt x="36394" y="627797"/>
                  <a:pt x="40943" y="586854"/>
                </a:cubicBezTo>
                <a:cubicBezTo>
                  <a:pt x="45492" y="600502"/>
                  <a:pt x="47605" y="615221"/>
                  <a:pt x="54591" y="627797"/>
                </a:cubicBezTo>
                <a:cubicBezTo>
                  <a:pt x="70523" y="656474"/>
                  <a:pt x="98808" y="678562"/>
                  <a:pt x="109182" y="709684"/>
                </a:cubicBezTo>
                <a:cubicBezTo>
                  <a:pt x="133204" y="781749"/>
                  <a:pt x="114850" y="738657"/>
                  <a:pt x="177421" y="832514"/>
                </a:cubicBezTo>
                <a:cubicBezTo>
                  <a:pt x="186519" y="846162"/>
                  <a:pt x="199529" y="857896"/>
                  <a:pt x="204716" y="873457"/>
                </a:cubicBezTo>
                <a:lnTo>
                  <a:pt x="232012" y="955343"/>
                </a:lnTo>
                <a:cubicBezTo>
                  <a:pt x="351679" y="775840"/>
                  <a:pt x="270319" y="914944"/>
                  <a:pt x="245660" y="409433"/>
                </a:cubicBezTo>
                <a:cubicBezTo>
                  <a:pt x="244481" y="385272"/>
                  <a:pt x="208112" y="283142"/>
                  <a:pt x="204716" y="272955"/>
                </a:cubicBezTo>
                <a:cubicBezTo>
                  <a:pt x="200167" y="259307"/>
                  <a:pt x="184634" y="219145"/>
                  <a:pt x="191068" y="232012"/>
                </a:cubicBezTo>
                <a:cubicBezTo>
                  <a:pt x="233034" y="315942"/>
                  <a:pt x="207081" y="269679"/>
                  <a:pt x="272955" y="368490"/>
                </a:cubicBezTo>
                <a:lnTo>
                  <a:pt x="300251" y="409433"/>
                </a:lnTo>
                <a:cubicBezTo>
                  <a:pt x="332733" y="506881"/>
                  <a:pt x="311586" y="467380"/>
                  <a:pt x="354842" y="532263"/>
                </a:cubicBezTo>
                <a:cubicBezTo>
                  <a:pt x="359391" y="545911"/>
                  <a:pt x="361503" y="560630"/>
                  <a:pt x="368489" y="573206"/>
                </a:cubicBezTo>
                <a:cubicBezTo>
                  <a:pt x="368501" y="573228"/>
                  <a:pt x="436721" y="675554"/>
                  <a:pt x="450376" y="696036"/>
                </a:cubicBezTo>
                <a:cubicBezTo>
                  <a:pt x="459474" y="709684"/>
                  <a:pt x="472484" y="721418"/>
                  <a:pt x="477671" y="736979"/>
                </a:cubicBezTo>
                <a:lnTo>
                  <a:pt x="491319" y="777923"/>
                </a:lnTo>
                <a:cubicBezTo>
                  <a:pt x="504967" y="773374"/>
                  <a:pt x="521028" y="773262"/>
                  <a:pt x="532262" y="764275"/>
                </a:cubicBezTo>
                <a:cubicBezTo>
                  <a:pt x="564857" y="738199"/>
                  <a:pt x="556723" y="715355"/>
                  <a:pt x="573206" y="682388"/>
                </a:cubicBezTo>
                <a:cubicBezTo>
                  <a:pt x="580541" y="667717"/>
                  <a:pt x="591403" y="655093"/>
                  <a:pt x="600501" y="641445"/>
                </a:cubicBezTo>
                <a:cubicBezTo>
                  <a:pt x="638142" y="679085"/>
                  <a:pt x="643403" y="678992"/>
                  <a:pt x="668740" y="723332"/>
                </a:cubicBezTo>
                <a:cubicBezTo>
                  <a:pt x="678834" y="740996"/>
                  <a:pt x="683011" y="762294"/>
                  <a:pt x="696036" y="777923"/>
                </a:cubicBezTo>
                <a:cubicBezTo>
                  <a:pt x="706537" y="790524"/>
                  <a:pt x="723331" y="796120"/>
                  <a:pt x="736979" y="805218"/>
                </a:cubicBezTo>
                <a:cubicBezTo>
                  <a:pt x="758816" y="870728"/>
                  <a:pt x="742438" y="848890"/>
                  <a:pt x="764274" y="805218"/>
                </a:cubicBezTo>
                <a:cubicBezTo>
                  <a:pt x="771609" y="790547"/>
                  <a:pt x="782471" y="777923"/>
                  <a:pt x="791570" y="764275"/>
                </a:cubicBezTo>
                <a:cubicBezTo>
                  <a:pt x="796119" y="746078"/>
                  <a:pt x="802565" y="728253"/>
                  <a:pt x="805218" y="709684"/>
                </a:cubicBezTo>
                <a:cubicBezTo>
                  <a:pt x="811684" y="664424"/>
                  <a:pt x="793505" y="611247"/>
                  <a:pt x="818865" y="573206"/>
                </a:cubicBezTo>
                <a:cubicBezTo>
                  <a:pt x="831732" y="553905"/>
                  <a:pt x="864358" y="582305"/>
                  <a:pt x="887104" y="586854"/>
                </a:cubicBezTo>
                <a:cubicBezTo>
                  <a:pt x="900752" y="595952"/>
                  <a:pt x="913377" y="606814"/>
                  <a:pt x="928048" y="614149"/>
                </a:cubicBezTo>
                <a:cubicBezTo>
                  <a:pt x="940915" y="620583"/>
                  <a:pt x="957635" y="618965"/>
                  <a:pt x="968991" y="627797"/>
                </a:cubicBezTo>
                <a:cubicBezTo>
                  <a:pt x="999461" y="651496"/>
                  <a:pt x="1023581" y="682388"/>
                  <a:pt x="1050877" y="709684"/>
                </a:cubicBezTo>
                <a:cubicBezTo>
                  <a:pt x="1064525" y="723332"/>
                  <a:pt x="1081115" y="734568"/>
                  <a:pt x="1091821" y="750627"/>
                </a:cubicBezTo>
                <a:lnTo>
                  <a:pt x="1146412" y="832514"/>
                </a:lnTo>
                <a:cubicBezTo>
                  <a:pt x="1155510" y="846162"/>
                  <a:pt x="1168520" y="857896"/>
                  <a:pt x="1173707" y="873457"/>
                </a:cubicBezTo>
                <a:cubicBezTo>
                  <a:pt x="1178256" y="887105"/>
                  <a:pt x="1177183" y="904228"/>
                  <a:pt x="1187355" y="914400"/>
                </a:cubicBezTo>
                <a:cubicBezTo>
                  <a:pt x="1197527" y="924572"/>
                  <a:pt x="1214650" y="923499"/>
                  <a:pt x="1228298" y="928048"/>
                </a:cubicBezTo>
                <a:cubicBezTo>
                  <a:pt x="1325843" y="781733"/>
                  <a:pt x="1173931" y="1003798"/>
                  <a:pt x="1296537" y="846161"/>
                </a:cubicBezTo>
                <a:cubicBezTo>
                  <a:pt x="1351287" y="775768"/>
                  <a:pt x="1344184" y="785107"/>
                  <a:pt x="1364776" y="723332"/>
                </a:cubicBezTo>
                <a:cubicBezTo>
                  <a:pt x="1360227" y="673290"/>
                  <a:pt x="1361656" y="622339"/>
                  <a:pt x="1351128" y="573206"/>
                </a:cubicBezTo>
                <a:cubicBezTo>
                  <a:pt x="1345946" y="549023"/>
                  <a:pt x="1273617" y="482047"/>
                  <a:pt x="1364776" y="573206"/>
                </a:cubicBezTo>
                <a:cubicBezTo>
                  <a:pt x="1369325" y="586854"/>
                  <a:pt x="1371990" y="601282"/>
                  <a:pt x="1378424" y="614149"/>
                </a:cubicBezTo>
                <a:cubicBezTo>
                  <a:pt x="1431337" y="719976"/>
                  <a:pt x="1385063" y="593125"/>
                  <a:pt x="1419367" y="696036"/>
                </a:cubicBezTo>
                <a:cubicBezTo>
                  <a:pt x="1442199" y="833028"/>
                  <a:pt x="1402735" y="903240"/>
                  <a:pt x="1487606" y="832514"/>
                </a:cubicBezTo>
                <a:cubicBezTo>
                  <a:pt x="1502433" y="820158"/>
                  <a:pt x="1513722" y="803926"/>
                  <a:pt x="1528549" y="791570"/>
                </a:cubicBezTo>
                <a:cubicBezTo>
                  <a:pt x="1541150" y="781069"/>
                  <a:pt x="1555844" y="773373"/>
                  <a:pt x="1569492" y="764275"/>
                </a:cubicBezTo>
                <a:cubicBezTo>
                  <a:pt x="1574041" y="750627"/>
                  <a:pt x="1569184" y="726821"/>
                  <a:pt x="1583140" y="723332"/>
                </a:cubicBezTo>
                <a:cubicBezTo>
                  <a:pt x="1628771" y="711924"/>
                  <a:pt x="1625283" y="776010"/>
                  <a:pt x="1637731" y="791570"/>
                </a:cubicBezTo>
                <a:cubicBezTo>
                  <a:pt x="1647978" y="804378"/>
                  <a:pt x="1665026" y="809767"/>
                  <a:pt x="1678674" y="818866"/>
                </a:cubicBezTo>
                <a:cubicBezTo>
                  <a:pt x="1683223" y="832514"/>
                  <a:pt x="1680616" y="851447"/>
                  <a:pt x="1692322" y="859809"/>
                </a:cubicBezTo>
                <a:cubicBezTo>
                  <a:pt x="1715735" y="876532"/>
                  <a:pt x="1774209" y="887105"/>
                  <a:pt x="1774209" y="887105"/>
                </a:cubicBezTo>
                <a:cubicBezTo>
                  <a:pt x="1778758" y="873457"/>
                  <a:pt x="1786832" y="860511"/>
                  <a:pt x="1787857" y="846161"/>
                </a:cubicBezTo>
                <a:cubicBezTo>
                  <a:pt x="1795966" y="732628"/>
                  <a:pt x="1781143" y="616953"/>
                  <a:pt x="1801504" y="504967"/>
                </a:cubicBezTo>
                <a:cubicBezTo>
                  <a:pt x="1804957" y="485977"/>
                  <a:pt x="1830092" y="531083"/>
                  <a:pt x="1842448" y="545911"/>
                </a:cubicBezTo>
                <a:cubicBezTo>
                  <a:pt x="1937453" y="659917"/>
                  <a:pt x="1791069" y="508180"/>
                  <a:pt x="1910686" y="627797"/>
                </a:cubicBezTo>
                <a:cubicBezTo>
                  <a:pt x="1915235" y="641445"/>
                  <a:pt x="1917348" y="656164"/>
                  <a:pt x="1924334" y="668740"/>
                </a:cubicBezTo>
                <a:cubicBezTo>
                  <a:pt x="2002548" y="809525"/>
                  <a:pt x="1961691" y="698926"/>
                  <a:pt x="1992573" y="791570"/>
                </a:cubicBezTo>
                <a:cubicBezTo>
                  <a:pt x="1997122" y="827964"/>
                  <a:pt x="1984903" y="870906"/>
                  <a:pt x="2006221" y="900752"/>
                </a:cubicBezTo>
                <a:cubicBezTo>
                  <a:pt x="2029133" y="932829"/>
                  <a:pt x="2099414" y="848502"/>
                  <a:pt x="2101755" y="846161"/>
                </a:cubicBezTo>
                <a:cubicBezTo>
                  <a:pt x="2110854" y="818866"/>
                  <a:pt x="2113091" y="788215"/>
                  <a:pt x="2129051" y="764275"/>
                </a:cubicBezTo>
                <a:cubicBezTo>
                  <a:pt x="2164326" y="711362"/>
                  <a:pt x="2151159" y="738893"/>
                  <a:pt x="2169994" y="682388"/>
                </a:cubicBezTo>
                <a:cubicBezTo>
                  <a:pt x="2203220" y="782070"/>
                  <a:pt x="2190311" y="736362"/>
                  <a:pt x="2210937" y="818866"/>
                </a:cubicBezTo>
                <a:cubicBezTo>
                  <a:pt x="2215486" y="859809"/>
                  <a:pt x="2195456" y="912567"/>
                  <a:pt x="2224585" y="941696"/>
                </a:cubicBezTo>
                <a:cubicBezTo>
                  <a:pt x="2244930" y="962041"/>
                  <a:pt x="2251880" y="859809"/>
                  <a:pt x="2251880" y="859809"/>
                </a:cubicBezTo>
                <a:cubicBezTo>
                  <a:pt x="2257921" y="757116"/>
                  <a:pt x="2244482" y="642597"/>
                  <a:pt x="2292824" y="545911"/>
                </a:cubicBezTo>
                <a:cubicBezTo>
                  <a:pt x="2301922" y="527714"/>
                  <a:pt x="2312563" y="510210"/>
                  <a:pt x="2320119" y="491320"/>
                </a:cubicBezTo>
                <a:cubicBezTo>
                  <a:pt x="2330805" y="464606"/>
                  <a:pt x="2347415" y="409433"/>
                  <a:pt x="2347415" y="409433"/>
                </a:cubicBezTo>
                <a:cubicBezTo>
                  <a:pt x="2361063" y="413982"/>
                  <a:pt x="2378186" y="412909"/>
                  <a:pt x="2388358" y="423081"/>
                </a:cubicBezTo>
                <a:cubicBezTo>
                  <a:pt x="2416762" y="451485"/>
                  <a:pt x="2412987" y="485986"/>
                  <a:pt x="2429301" y="518615"/>
                </a:cubicBezTo>
                <a:cubicBezTo>
                  <a:pt x="2436636" y="533286"/>
                  <a:pt x="2447498" y="545910"/>
                  <a:pt x="2456597" y="559558"/>
                </a:cubicBezTo>
                <a:cubicBezTo>
                  <a:pt x="2490901" y="662470"/>
                  <a:pt x="2444628" y="535621"/>
                  <a:pt x="2497540" y="641445"/>
                </a:cubicBezTo>
                <a:cubicBezTo>
                  <a:pt x="2554047" y="754458"/>
                  <a:pt x="2460256" y="605987"/>
                  <a:pt x="2538483" y="723332"/>
                </a:cubicBezTo>
                <a:cubicBezTo>
                  <a:pt x="2538601" y="723805"/>
                  <a:pt x="2559252" y="812339"/>
                  <a:pt x="2565779" y="818866"/>
                </a:cubicBezTo>
                <a:cubicBezTo>
                  <a:pt x="2575951" y="829038"/>
                  <a:pt x="2593074" y="827965"/>
                  <a:pt x="2606722" y="832514"/>
                </a:cubicBezTo>
                <a:cubicBezTo>
                  <a:pt x="2615821" y="818866"/>
                  <a:pt x="2626682" y="806241"/>
                  <a:pt x="2634018" y="791570"/>
                </a:cubicBezTo>
                <a:cubicBezTo>
                  <a:pt x="2644923" y="769760"/>
                  <a:pt x="2655484" y="716436"/>
                  <a:pt x="2661313" y="696036"/>
                </a:cubicBezTo>
                <a:cubicBezTo>
                  <a:pt x="2665265" y="682204"/>
                  <a:pt x="2671726" y="669111"/>
                  <a:pt x="2674961" y="655093"/>
                </a:cubicBezTo>
                <a:cubicBezTo>
                  <a:pt x="2685393" y="609887"/>
                  <a:pt x="2693159" y="564108"/>
                  <a:pt x="2702257" y="518615"/>
                </a:cubicBezTo>
                <a:lnTo>
                  <a:pt x="2715904" y="450376"/>
                </a:lnTo>
                <a:cubicBezTo>
                  <a:pt x="2720453" y="359391"/>
                  <a:pt x="2713720" y="267133"/>
                  <a:pt x="2729552" y="177421"/>
                </a:cubicBezTo>
                <a:cubicBezTo>
                  <a:pt x="2732403" y="161268"/>
                  <a:pt x="2749513" y="203693"/>
                  <a:pt x="2756848" y="218364"/>
                </a:cubicBezTo>
                <a:cubicBezTo>
                  <a:pt x="2763282" y="231231"/>
                  <a:pt x="2764828" y="246085"/>
                  <a:pt x="2770495" y="259308"/>
                </a:cubicBezTo>
                <a:cubicBezTo>
                  <a:pt x="2778509" y="278008"/>
                  <a:pt x="2789777" y="295199"/>
                  <a:pt x="2797791" y="313899"/>
                </a:cubicBezTo>
                <a:cubicBezTo>
                  <a:pt x="2811818" y="346627"/>
                  <a:pt x="2815190" y="374798"/>
                  <a:pt x="2825086" y="409433"/>
                </a:cubicBezTo>
                <a:cubicBezTo>
                  <a:pt x="2829038" y="423265"/>
                  <a:pt x="2834185" y="436728"/>
                  <a:pt x="2838734" y="450376"/>
                </a:cubicBezTo>
                <a:cubicBezTo>
                  <a:pt x="2843283" y="541361"/>
                  <a:pt x="2826677" y="635935"/>
                  <a:pt x="2852382" y="723332"/>
                </a:cubicBezTo>
                <a:cubicBezTo>
                  <a:pt x="2858800" y="745154"/>
                  <a:pt x="2891994" y="699506"/>
                  <a:pt x="2906973" y="682388"/>
                </a:cubicBezTo>
                <a:cubicBezTo>
                  <a:pt x="2918372" y="669360"/>
                  <a:pt x="2966740" y="582149"/>
                  <a:pt x="2975212" y="559558"/>
                </a:cubicBezTo>
                <a:cubicBezTo>
                  <a:pt x="2981798" y="541995"/>
                  <a:pt x="2981471" y="522207"/>
                  <a:pt x="2988860" y="504967"/>
                </a:cubicBezTo>
                <a:cubicBezTo>
                  <a:pt x="2995321" y="489891"/>
                  <a:pt x="3007057" y="477672"/>
                  <a:pt x="3016155" y="464024"/>
                </a:cubicBezTo>
                <a:cubicBezTo>
                  <a:pt x="3044209" y="351808"/>
                  <a:pt x="3014638" y="433697"/>
                  <a:pt x="3057098" y="518615"/>
                </a:cubicBezTo>
                <a:lnTo>
                  <a:pt x="3084394" y="573206"/>
                </a:lnTo>
                <a:cubicBezTo>
                  <a:pt x="3088943" y="595952"/>
                  <a:pt x="3092416" y="618941"/>
                  <a:pt x="3098042" y="641445"/>
                </a:cubicBezTo>
                <a:cubicBezTo>
                  <a:pt x="3101531" y="655401"/>
                  <a:pt x="3109324" y="668198"/>
                  <a:pt x="3111689" y="682388"/>
                </a:cubicBezTo>
                <a:cubicBezTo>
                  <a:pt x="3118461" y="723023"/>
                  <a:pt x="3110037" y="766969"/>
                  <a:pt x="3125337" y="805218"/>
                </a:cubicBezTo>
                <a:cubicBezTo>
                  <a:pt x="3130680" y="818575"/>
                  <a:pt x="3152632" y="814317"/>
                  <a:pt x="3166280" y="818866"/>
                </a:cubicBezTo>
                <a:cubicBezTo>
                  <a:pt x="3175379" y="805218"/>
                  <a:pt x="3181978" y="789521"/>
                  <a:pt x="3193576" y="777923"/>
                </a:cubicBezTo>
                <a:cubicBezTo>
                  <a:pt x="3205174" y="766325"/>
                  <a:pt x="3225826" y="764536"/>
                  <a:pt x="3234519" y="750627"/>
                </a:cubicBezTo>
                <a:cubicBezTo>
                  <a:pt x="3249768" y="726228"/>
                  <a:pt x="3252716" y="696036"/>
                  <a:pt x="3261815" y="668740"/>
                </a:cubicBezTo>
                <a:cubicBezTo>
                  <a:pt x="3257266" y="541361"/>
                  <a:pt x="3254866" y="413887"/>
                  <a:pt x="3248167" y="286603"/>
                </a:cubicBezTo>
                <a:cubicBezTo>
                  <a:pt x="3245764" y="240947"/>
                  <a:pt x="3234519" y="195845"/>
                  <a:pt x="3234519" y="150126"/>
                </a:cubicBezTo>
                <a:cubicBezTo>
                  <a:pt x="3234519" y="99878"/>
                  <a:pt x="3243618" y="50042"/>
                  <a:pt x="3248167" y="0"/>
                </a:cubicBezTo>
                <a:cubicBezTo>
                  <a:pt x="3270643" y="67428"/>
                  <a:pt x="3285160" y="107032"/>
                  <a:pt x="3302758" y="177421"/>
                </a:cubicBezTo>
                <a:cubicBezTo>
                  <a:pt x="3308384" y="199925"/>
                  <a:pt x="3310303" y="223281"/>
                  <a:pt x="3316406" y="245660"/>
                </a:cubicBezTo>
                <a:cubicBezTo>
                  <a:pt x="3357230" y="395349"/>
                  <a:pt x="3331770" y="267031"/>
                  <a:pt x="3357349" y="382137"/>
                </a:cubicBezTo>
                <a:cubicBezTo>
                  <a:pt x="3376662" y="469044"/>
                  <a:pt x="3372723" y="465906"/>
                  <a:pt x="3384645" y="573206"/>
                </a:cubicBezTo>
                <a:cubicBezTo>
                  <a:pt x="3493827" y="568657"/>
                  <a:pt x="3603457" y="570431"/>
                  <a:pt x="3712191" y="559558"/>
                </a:cubicBezTo>
                <a:cubicBezTo>
                  <a:pt x="3740820" y="556695"/>
                  <a:pt x="3766782" y="541361"/>
                  <a:pt x="3794077" y="532263"/>
                </a:cubicBezTo>
                <a:lnTo>
                  <a:pt x="3835021" y="518615"/>
                </a:lnTo>
                <a:cubicBezTo>
                  <a:pt x="3839570" y="532263"/>
                  <a:pt x="3847079" y="545260"/>
                  <a:pt x="3848668" y="559558"/>
                </a:cubicBezTo>
                <a:cubicBezTo>
                  <a:pt x="3856220" y="627530"/>
                  <a:pt x="3840689" y="699394"/>
                  <a:pt x="3862316" y="764275"/>
                </a:cubicBezTo>
                <a:cubicBezTo>
                  <a:pt x="3868420" y="782585"/>
                  <a:pt x="3889612" y="736980"/>
                  <a:pt x="3903260" y="723332"/>
                </a:cubicBezTo>
                <a:cubicBezTo>
                  <a:pt x="3907809" y="709684"/>
                  <a:pt x="3914086" y="696495"/>
                  <a:pt x="3916907" y="682388"/>
                </a:cubicBezTo>
                <a:cubicBezTo>
                  <a:pt x="3953850" y="497674"/>
                  <a:pt x="3933843" y="567132"/>
                  <a:pt x="3957851" y="423081"/>
                </a:cubicBezTo>
                <a:cubicBezTo>
                  <a:pt x="3963481" y="389300"/>
                  <a:pt x="3975329" y="334611"/>
                  <a:pt x="3985146" y="300251"/>
                </a:cubicBezTo>
                <a:cubicBezTo>
                  <a:pt x="3989098" y="286419"/>
                  <a:pt x="3994245" y="272956"/>
                  <a:pt x="3998794" y="259308"/>
                </a:cubicBezTo>
                <a:cubicBezTo>
                  <a:pt x="3994245" y="227463"/>
                  <a:pt x="3991455" y="195317"/>
                  <a:pt x="3985146" y="163773"/>
                </a:cubicBezTo>
                <a:cubicBezTo>
                  <a:pt x="3982325" y="149666"/>
                  <a:pt x="3971498" y="137216"/>
                  <a:pt x="3971498" y="122830"/>
                </a:cubicBezTo>
                <a:cubicBezTo>
                  <a:pt x="3971498" y="108444"/>
                  <a:pt x="3980597" y="95535"/>
                  <a:pt x="3985146" y="81887"/>
                </a:cubicBezTo>
                <a:lnTo>
                  <a:pt x="4067033" y="163773"/>
                </a:lnTo>
                <a:cubicBezTo>
                  <a:pt x="4080681" y="177421"/>
                  <a:pt x="4096395" y="189276"/>
                  <a:pt x="4107976" y="204717"/>
                </a:cubicBezTo>
                <a:cubicBezTo>
                  <a:pt x="4158760" y="272430"/>
                  <a:pt x="4129993" y="246691"/>
                  <a:pt x="4189862" y="286603"/>
                </a:cubicBezTo>
                <a:cubicBezTo>
                  <a:pt x="4255160" y="384549"/>
                  <a:pt x="4221257" y="345293"/>
                  <a:pt x="4285397" y="409433"/>
                </a:cubicBezTo>
                <a:cubicBezTo>
                  <a:pt x="4317879" y="506881"/>
                  <a:pt x="4296732" y="467380"/>
                  <a:pt x="4339988" y="532263"/>
                </a:cubicBezTo>
                <a:cubicBezTo>
                  <a:pt x="4335439" y="509517"/>
                  <a:pt x="4331966" y="486528"/>
                  <a:pt x="4326340" y="464024"/>
                </a:cubicBezTo>
                <a:cubicBezTo>
                  <a:pt x="4322851" y="450068"/>
                  <a:pt x="4312692" y="408695"/>
                  <a:pt x="4312692" y="423081"/>
                </a:cubicBezTo>
                <a:cubicBezTo>
                  <a:pt x="4312692" y="600560"/>
                  <a:pt x="4321791" y="777922"/>
                  <a:pt x="4326340" y="955343"/>
                </a:cubicBezTo>
                <a:cubicBezTo>
                  <a:pt x="4330889" y="914400"/>
                  <a:pt x="4331909" y="872909"/>
                  <a:pt x="4339988" y="832514"/>
                </a:cubicBezTo>
                <a:cubicBezTo>
                  <a:pt x="4345631" y="804301"/>
                  <a:pt x="4358185" y="777923"/>
                  <a:pt x="4367283" y="750627"/>
                </a:cubicBezTo>
                <a:lnTo>
                  <a:pt x="4380931" y="709684"/>
                </a:lnTo>
                <a:cubicBezTo>
                  <a:pt x="4394579" y="714233"/>
                  <a:pt x="4410640" y="714345"/>
                  <a:pt x="4421874" y="723332"/>
                </a:cubicBezTo>
                <a:cubicBezTo>
                  <a:pt x="4434682" y="733579"/>
                  <a:pt x="4437572" y="752677"/>
                  <a:pt x="4449170" y="764275"/>
                </a:cubicBezTo>
                <a:cubicBezTo>
                  <a:pt x="4460768" y="775873"/>
                  <a:pt x="4476465" y="782472"/>
                  <a:pt x="4490113" y="791570"/>
                </a:cubicBezTo>
                <a:cubicBezTo>
                  <a:pt x="4517409" y="782472"/>
                  <a:pt x="4556040" y="740335"/>
                  <a:pt x="4572000" y="764275"/>
                </a:cubicBezTo>
                <a:cubicBezTo>
                  <a:pt x="4581098" y="777923"/>
                  <a:pt x="4586951" y="794417"/>
                  <a:pt x="4599295" y="805218"/>
                </a:cubicBezTo>
                <a:cubicBezTo>
                  <a:pt x="4623983" y="826820"/>
                  <a:pt x="4681182" y="859809"/>
                  <a:pt x="4681182" y="859809"/>
                </a:cubicBezTo>
                <a:cubicBezTo>
                  <a:pt x="4694830" y="855260"/>
                  <a:pt x="4713763" y="857867"/>
                  <a:pt x="4722125" y="846161"/>
                </a:cubicBezTo>
                <a:cubicBezTo>
                  <a:pt x="4738848" y="822748"/>
                  <a:pt x="4733461" y="788215"/>
                  <a:pt x="4749421" y="764275"/>
                </a:cubicBezTo>
                <a:lnTo>
                  <a:pt x="4776716" y="723332"/>
                </a:lnTo>
                <a:cubicBezTo>
                  <a:pt x="4813110" y="727881"/>
                  <a:pt x="4854217" y="718498"/>
                  <a:pt x="4885898" y="736979"/>
                </a:cubicBezTo>
                <a:cubicBezTo>
                  <a:pt x="4914234" y="753509"/>
                  <a:pt x="4940489" y="818866"/>
                  <a:pt x="4940489" y="818866"/>
                </a:cubicBezTo>
                <a:cubicBezTo>
                  <a:pt x="4945038" y="796120"/>
                  <a:pt x="4930940" y="750627"/>
                  <a:pt x="4954137" y="750627"/>
                </a:cubicBezTo>
                <a:cubicBezTo>
                  <a:pt x="4977334" y="750627"/>
                  <a:pt x="4967082" y="795680"/>
                  <a:pt x="4967785" y="818866"/>
                </a:cubicBezTo>
                <a:cubicBezTo>
                  <a:pt x="4971643" y="946187"/>
                  <a:pt x="4967785" y="1073624"/>
                  <a:pt x="4967785" y="1201003"/>
                </a:cubicBezTo>
              </a:path>
            </a:pathLst>
          </a:custGeom>
          <a:solidFill>
            <a:srgbClr val="92D05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Cloud Callout 6"/>
          <p:cNvSpPr/>
          <p:nvPr/>
        </p:nvSpPr>
        <p:spPr>
          <a:xfrm>
            <a:off x="5334857" y="76200"/>
            <a:ext cx="2667000" cy="1371600"/>
          </a:xfrm>
          <a:prstGeom prst="cloudCallout">
            <a:avLst>
              <a:gd name="adj1" fmla="val -54607"/>
              <a:gd name="adj2" fmla="val 1311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000" b="1" dirty="0" smtClean="0"/>
              <a:t>प्रकृति ने मानव को जीत लिया है|</a:t>
            </a:r>
            <a:endParaRPr lang="en-US" sz="2000" b="1" dirty="0"/>
          </a:p>
        </p:txBody>
      </p:sp>
      <p:sp>
        <p:nvSpPr>
          <p:cNvPr id="8" name="Cloud Callout 7"/>
          <p:cNvSpPr/>
          <p:nvPr/>
        </p:nvSpPr>
        <p:spPr>
          <a:xfrm>
            <a:off x="5715000" y="1676400"/>
            <a:ext cx="2286000" cy="1600200"/>
          </a:xfrm>
          <a:prstGeom prst="cloudCallout">
            <a:avLst>
              <a:gd name="adj1" fmla="val -75758"/>
              <a:gd name="adj2" fmla="val 103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000" b="1" dirty="0"/>
              <a:t>मानव ने प्रकृति को जीत लिया है|</a:t>
            </a:r>
            <a:endParaRPr lang="en-US" sz="2000" b="1" dirty="0"/>
          </a:p>
        </p:txBody>
      </p:sp>
      <p:sp>
        <p:nvSpPr>
          <p:cNvPr id="9" name="Cloud Callout 8"/>
          <p:cNvSpPr/>
          <p:nvPr/>
        </p:nvSpPr>
        <p:spPr>
          <a:xfrm>
            <a:off x="5334000" y="3962400"/>
            <a:ext cx="2895600" cy="1447800"/>
          </a:xfrm>
          <a:prstGeom prst="cloudCallout">
            <a:avLst>
              <a:gd name="adj1" fmla="val -56654"/>
              <a:gd name="adj2" fmla="val 587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000" b="1" dirty="0" smtClean="0"/>
              <a:t>प्रकृति और मानव के मध्य समन्वयकारी सम्बन्ध हैं|</a:t>
            </a:r>
            <a:endParaRPr lang="en-US" sz="2000" b="1" dirty="0"/>
          </a:p>
        </p:txBody>
      </p:sp>
      <p:sp>
        <p:nvSpPr>
          <p:cNvPr id="10" name="Smiley Face 9"/>
          <p:cNvSpPr/>
          <p:nvPr/>
        </p:nvSpPr>
        <p:spPr>
          <a:xfrm>
            <a:off x="3429000" y="3962400"/>
            <a:ext cx="1676400" cy="1972637"/>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562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n 1"/>
          <p:cNvSpPr/>
          <p:nvPr/>
        </p:nvSpPr>
        <p:spPr>
          <a:xfrm>
            <a:off x="533400" y="152400"/>
            <a:ext cx="1905000" cy="17526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590800" y="457200"/>
            <a:ext cx="5867400" cy="707886"/>
          </a:xfrm>
          <a:prstGeom prst="rect">
            <a:avLst/>
          </a:prstGeom>
          <a:noFill/>
        </p:spPr>
        <p:txBody>
          <a:bodyPr wrap="square" rtlCol="0">
            <a:spAutoFit/>
          </a:bodyPr>
          <a:lstStyle/>
          <a:p>
            <a:pPr algn="ctr"/>
            <a:r>
              <a:rPr lang="hi-IN" sz="4000" b="1" dirty="0" smtClean="0">
                <a:solidFill>
                  <a:srgbClr val="00B050"/>
                </a:solidFill>
              </a:rPr>
              <a:t>नियतिवाद/निश्चयवाद </a:t>
            </a:r>
            <a:endParaRPr lang="en-US" sz="4000" b="1" dirty="0">
              <a:solidFill>
                <a:srgbClr val="00B050"/>
              </a:solidFill>
            </a:endParaRPr>
          </a:p>
        </p:txBody>
      </p:sp>
      <p:sp>
        <p:nvSpPr>
          <p:cNvPr id="10" name="Down Arrow 9"/>
          <p:cNvSpPr/>
          <p:nvPr/>
        </p:nvSpPr>
        <p:spPr>
          <a:xfrm>
            <a:off x="5143500" y="1265830"/>
            <a:ext cx="5334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124200" y="1911824"/>
            <a:ext cx="5410200" cy="2677656"/>
          </a:xfrm>
          <a:prstGeom prst="rect">
            <a:avLst/>
          </a:prstGeom>
          <a:noFill/>
        </p:spPr>
        <p:txBody>
          <a:bodyPr wrap="square" rtlCol="0">
            <a:spAutoFit/>
          </a:bodyPr>
          <a:lstStyle/>
          <a:p>
            <a:pPr algn="just"/>
            <a:r>
              <a:rPr lang="hi-IN" sz="2400" dirty="0" smtClean="0"/>
              <a:t>	इस विचारधारा के पोषक विद्वानों की यह मान्यता है कि प्राकृतिक वातावरण सर्वशक्तिमान है| यह मानव की समस्त क्रियाओं को नियंत्रित, निर्देशित एवं संचालित करता है| प्राकृतिक वातावरण की तुलना में मानव की शक्तियां प्रायः महत्वहीन एवं अप्रभावी हैं|</a:t>
            </a:r>
            <a:endParaRPr lang="en-US" sz="2400" dirty="0"/>
          </a:p>
        </p:txBody>
      </p:sp>
      <p:sp>
        <p:nvSpPr>
          <p:cNvPr id="13" name="Folded Corner 12"/>
          <p:cNvSpPr/>
          <p:nvPr/>
        </p:nvSpPr>
        <p:spPr>
          <a:xfrm>
            <a:off x="533400" y="3581400"/>
            <a:ext cx="2438400" cy="32004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dirty="0" smtClean="0"/>
              <a:t>नियतिवादी विचारक </a:t>
            </a:r>
          </a:p>
          <a:p>
            <a:pPr algn="ctr"/>
            <a:r>
              <a:rPr lang="hi-IN" dirty="0" smtClean="0"/>
              <a:t>स्ट्रेबो, </a:t>
            </a:r>
          </a:p>
          <a:p>
            <a:pPr algn="ctr"/>
            <a:r>
              <a:rPr lang="hi-IN" dirty="0" smtClean="0"/>
              <a:t>अरस्तु,</a:t>
            </a:r>
          </a:p>
          <a:p>
            <a:pPr algn="ctr"/>
            <a:r>
              <a:rPr lang="hi-IN" dirty="0" smtClean="0"/>
              <a:t>हिप्पोक्रेटस्,</a:t>
            </a:r>
          </a:p>
          <a:p>
            <a:pPr algn="ctr"/>
            <a:r>
              <a:rPr lang="hi-IN" dirty="0" smtClean="0"/>
              <a:t>हम्बोल्ट,रिटर,रेटजेल,</a:t>
            </a:r>
          </a:p>
          <a:p>
            <a:pPr algn="ctr"/>
            <a:r>
              <a:rPr lang="hi-IN" dirty="0" smtClean="0"/>
              <a:t>बोदिन,मोंटेसक्यू,</a:t>
            </a:r>
          </a:p>
          <a:p>
            <a:pPr algn="ctr"/>
            <a:r>
              <a:rPr lang="hi-IN" dirty="0" smtClean="0"/>
              <a:t>डेमोलिन्स, </a:t>
            </a:r>
          </a:p>
          <a:p>
            <a:pPr algn="ctr"/>
            <a:r>
              <a:rPr lang="hi-IN" dirty="0" smtClean="0"/>
              <a:t>कुमारी सैंपल </a:t>
            </a:r>
            <a:endParaRPr lang="en-US" dirty="0"/>
          </a:p>
        </p:txBody>
      </p:sp>
    </p:spTree>
    <p:extLst>
      <p:ext uri="{BB962C8B-B14F-4D97-AF65-F5344CB8AC3E}">
        <p14:creationId xmlns:p14="http://schemas.microsoft.com/office/powerpoint/2010/main" val="379744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304800"/>
            <a:ext cx="8001000" cy="1200329"/>
          </a:xfrm>
          <a:prstGeom prst="rect">
            <a:avLst/>
          </a:prstGeom>
          <a:noFill/>
        </p:spPr>
        <p:txBody>
          <a:bodyPr wrap="square" rtlCol="0">
            <a:spAutoFit/>
          </a:bodyPr>
          <a:lstStyle/>
          <a:p>
            <a:pPr algn="ctr"/>
            <a:r>
              <a:rPr lang="hi-IN" sz="7200" b="1" dirty="0" smtClean="0">
                <a:solidFill>
                  <a:srgbClr val="00B050"/>
                </a:solidFill>
              </a:rPr>
              <a:t>सम्भववाद</a:t>
            </a:r>
          </a:p>
        </p:txBody>
      </p:sp>
      <p:sp>
        <p:nvSpPr>
          <p:cNvPr id="4" name="Down Arrow 3"/>
          <p:cNvSpPr/>
          <p:nvPr/>
        </p:nvSpPr>
        <p:spPr>
          <a:xfrm>
            <a:off x="4101721" y="1505129"/>
            <a:ext cx="5334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flipH="1">
            <a:off x="2775530" y="2483893"/>
            <a:ext cx="5682669" cy="4154984"/>
          </a:xfrm>
          <a:prstGeom prst="rect">
            <a:avLst/>
          </a:prstGeom>
          <a:noFill/>
        </p:spPr>
        <p:txBody>
          <a:bodyPr wrap="square" rtlCol="0">
            <a:spAutoFit/>
          </a:bodyPr>
          <a:lstStyle/>
          <a:p>
            <a:pPr algn="just"/>
            <a:r>
              <a:rPr lang="hi-IN" sz="2400" dirty="0" smtClean="0"/>
              <a:t>भौतिक वातावरण मानव के कार्यों को नियंत्रित नहीं करता वरन मानव को अवसर प्रदान करता है और मानव अपनी शारीरिक, मानसिक क्षमता के अनुसार उसका उपयोग करता है|</a:t>
            </a:r>
          </a:p>
          <a:p>
            <a:pPr algn="just"/>
            <a:r>
              <a:rPr lang="hi-IN" sz="2400" dirty="0"/>
              <a:t>	</a:t>
            </a:r>
            <a:r>
              <a:rPr lang="hi-IN" sz="2400" dirty="0" smtClean="0"/>
              <a:t>वातावरण मानव की सीमा निश्चित करता है किन्तु इन सीमाओं की अपेक्षा मानव की बुद्धि एवं चुनाव सर्वोपरि है|</a:t>
            </a:r>
          </a:p>
          <a:p>
            <a:pPr algn="just"/>
            <a:r>
              <a:rPr lang="hi-IN" sz="2400" b="1" dirty="0"/>
              <a:t>	</a:t>
            </a:r>
            <a:r>
              <a:rPr lang="hi-IN" sz="2400" b="1" dirty="0" smtClean="0">
                <a:solidFill>
                  <a:srgbClr val="00B050"/>
                </a:solidFill>
              </a:rPr>
              <a:t>“कहीं अनिवार्यताएं नहीं हैं वरन सर्वत्र संभावनाएं हैं|”</a:t>
            </a:r>
          </a:p>
          <a:p>
            <a:pPr algn="just"/>
            <a:r>
              <a:rPr lang="hi-IN" sz="2400" b="1" dirty="0">
                <a:solidFill>
                  <a:srgbClr val="00B050"/>
                </a:solidFill>
              </a:rPr>
              <a:t> </a:t>
            </a:r>
            <a:r>
              <a:rPr lang="hi-IN" sz="2400" b="1" dirty="0" smtClean="0">
                <a:solidFill>
                  <a:srgbClr val="00B050"/>
                </a:solidFill>
              </a:rPr>
              <a:t>           एल. फैब्रे </a:t>
            </a:r>
            <a:endParaRPr lang="en-US" sz="2400" b="1" dirty="0"/>
          </a:p>
        </p:txBody>
      </p:sp>
      <p:sp>
        <p:nvSpPr>
          <p:cNvPr id="6" name="Folded Corner 5"/>
          <p:cNvSpPr/>
          <p:nvPr/>
        </p:nvSpPr>
        <p:spPr>
          <a:xfrm>
            <a:off x="228600" y="3581400"/>
            <a:ext cx="2209800" cy="31242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000" b="1" dirty="0" smtClean="0"/>
              <a:t>संभववादी विचारक</a:t>
            </a:r>
          </a:p>
          <a:p>
            <a:pPr algn="ctr"/>
            <a:r>
              <a:rPr lang="hi-IN" dirty="0" smtClean="0"/>
              <a:t>फैब्रे,ब्लाश, </a:t>
            </a:r>
          </a:p>
          <a:p>
            <a:pPr algn="ctr"/>
            <a:r>
              <a:rPr lang="hi-IN" dirty="0" smtClean="0"/>
              <a:t>ब्रुम्ज,</a:t>
            </a:r>
          </a:p>
          <a:p>
            <a:pPr algn="ctr"/>
            <a:r>
              <a:rPr lang="hi-IN" dirty="0" smtClean="0"/>
              <a:t>डिमांजियां,</a:t>
            </a:r>
          </a:p>
          <a:p>
            <a:pPr algn="ctr"/>
            <a:r>
              <a:rPr lang="hi-IN" dirty="0" smtClean="0"/>
              <a:t>ब्लेंचार्ड, हंटिंगटन, </a:t>
            </a:r>
          </a:p>
          <a:p>
            <a:pPr algn="ctr"/>
            <a:r>
              <a:rPr lang="hi-IN" dirty="0" smtClean="0"/>
              <a:t>ईशाबोमेन,</a:t>
            </a:r>
          </a:p>
          <a:p>
            <a:pPr algn="ctr"/>
            <a:r>
              <a:rPr lang="hi-IN" dirty="0" smtClean="0"/>
              <a:t>कार्ल सावर, </a:t>
            </a:r>
          </a:p>
          <a:p>
            <a:pPr algn="ctr"/>
            <a:r>
              <a:rPr lang="hi-IN" dirty="0" smtClean="0"/>
              <a:t>हरबर्टसन, </a:t>
            </a:r>
          </a:p>
          <a:p>
            <a:pPr algn="ctr"/>
            <a:r>
              <a:rPr lang="hi-IN" dirty="0" smtClean="0"/>
              <a:t>रॉक्सबी आदि   </a:t>
            </a:r>
            <a:endParaRPr lang="en-US" dirty="0"/>
          </a:p>
        </p:txBody>
      </p:sp>
    </p:spTree>
    <p:extLst>
      <p:ext uri="{BB962C8B-B14F-4D97-AF65-F5344CB8AC3E}">
        <p14:creationId xmlns:p14="http://schemas.microsoft.com/office/powerpoint/2010/main" val="2764552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848600" cy="769441"/>
          </a:xfrm>
          <a:prstGeom prst="rect">
            <a:avLst/>
          </a:prstGeom>
          <a:noFill/>
        </p:spPr>
        <p:txBody>
          <a:bodyPr wrap="square" rtlCol="0">
            <a:spAutoFit/>
          </a:bodyPr>
          <a:lstStyle/>
          <a:p>
            <a:pPr algn="ctr"/>
            <a:r>
              <a:rPr lang="hi-IN" sz="4400" b="1" dirty="0" smtClean="0">
                <a:solidFill>
                  <a:srgbClr val="92D050"/>
                </a:solidFill>
              </a:rPr>
              <a:t>नवनियतिवाद/नवनिश्चयवाद</a:t>
            </a:r>
            <a:r>
              <a:rPr lang="hi-IN" sz="4400" b="1" dirty="0" smtClean="0"/>
              <a:t> </a:t>
            </a:r>
            <a:endParaRPr lang="en-US" sz="4400" b="1" dirty="0"/>
          </a:p>
        </p:txBody>
      </p:sp>
      <p:sp>
        <p:nvSpPr>
          <p:cNvPr id="3" name="Down Arrow 2"/>
          <p:cNvSpPr/>
          <p:nvPr/>
        </p:nvSpPr>
        <p:spPr>
          <a:xfrm>
            <a:off x="4191000" y="998041"/>
            <a:ext cx="762000" cy="75455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819400" y="2057400"/>
            <a:ext cx="5638800" cy="3046988"/>
          </a:xfrm>
          <a:prstGeom prst="rect">
            <a:avLst/>
          </a:prstGeom>
          <a:noFill/>
        </p:spPr>
        <p:txBody>
          <a:bodyPr wrap="square" rtlCol="0">
            <a:spAutoFit/>
          </a:bodyPr>
          <a:lstStyle/>
          <a:p>
            <a:r>
              <a:rPr lang="hi-IN" sz="2400" dirty="0" smtClean="0"/>
              <a:t>प्रकृति मानव की क्रियाओं को नियंत्रित नहीं करती बल्कि प्रभावित करती है और मानव अपनी इच्छा अथवा चयन द्वारा वातावरण में वांछित परिवर्तन कर सकता है| वह स्वयं भी वातावरण से प्रभावित होता है|</a:t>
            </a:r>
          </a:p>
          <a:p>
            <a:r>
              <a:rPr lang="hi-IN" sz="2400" dirty="0"/>
              <a:t>	</a:t>
            </a:r>
            <a:r>
              <a:rPr lang="hi-IN" sz="2400" dirty="0" smtClean="0"/>
              <a:t>इस विचारधारा के जनक ग्रिफिथ टेलर हैं| इसे वैज्ञानिक नियतिवाद /रुको और जाओ निश्चयवाद भी कहते हैं|</a:t>
            </a:r>
            <a:endParaRPr lang="en-US" sz="2400" dirty="0"/>
          </a:p>
        </p:txBody>
      </p:sp>
      <p:sp>
        <p:nvSpPr>
          <p:cNvPr id="5" name="Smiley Face 4"/>
          <p:cNvSpPr/>
          <p:nvPr/>
        </p:nvSpPr>
        <p:spPr>
          <a:xfrm>
            <a:off x="609600" y="4290515"/>
            <a:ext cx="1524000" cy="14478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loud Callout 5"/>
          <p:cNvSpPr/>
          <p:nvPr/>
        </p:nvSpPr>
        <p:spPr>
          <a:xfrm>
            <a:off x="228600" y="1752600"/>
            <a:ext cx="2438400" cy="1600200"/>
          </a:xfrm>
          <a:prstGeom prst="cloudCallout">
            <a:avLst>
              <a:gd name="adj1" fmla="val -20260"/>
              <a:gd name="adj2" fmla="val 872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dirty="0" smtClean="0"/>
              <a:t>नवनिश्चयवाद के जनक ? </a:t>
            </a:r>
            <a:endParaRPr lang="en-US" dirty="0"/>
          </a:p>
        </p:txBody>
      </p:sp>
    </p:spTree>
    <p:extLst>
      <p:ext uri="{BB962C8B-B14F-4D97-AF65-F5344CB8AC3E}">
        <p14:creationId xmlns:p14="http://schemas.microsoft.com/office/powerpoint/2010/main" val="2762945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772400" cy="6986528"/>
          </a:xfrm>
          <a:prstGeom prst="rect">
            <a:avLst/>
          </a:prstGeom>
          <a:noFill/>
        </p:spPr>
        <p:txBody>
          <a:bodyPr wrap="square" rtlCol="0">
            <a:spAutoFit/>
          </a:bodyPr>
          <a:lstStyle/>
          <a:p>
            <a:pPr marL="457200" indent="-457200" algn="just">
              <a:buFont typeface="Wingdings" pitchFamily="2" charset="2"/>
              <a:buChar char="§"/>
            </a:pPr>
            <a:r>
              <a:rPr lang="hi-IN" sz="2800" b="1" dirty="0" smtClean="0">
                <a:solidFill>
                  <a:srgbClr val="00B050"/>
                </a:solidFill>
              </a:rPr>
              <a:t>नियतिवादी विचारधारा के अनुसार </a:t>
            </a:r>
            <a:r>
              <a:rPr lang="hi-IN" sz="2800" dirty="0" smtClean="0">
                <a:solidFill>
                  <a:srgbClr val="00B050"/>
                </a:solidFill>
              </a:rPr>
              <a:t> मानव प्रकृति का दास है|</a:t>
            </a:r>
          </a:p>
          <a:p>
            <a:pPr marL="457200" indent="-457200" algn="just">
              <a:buFont typeface="Wingdings" pitchFamily="2" charset="2"/>
              <a:buChar char="§"/>
            </a:pPr>
            <a:r>
              <a:rPr lang="hi-IN" sz="2800" b="1" dirty="0" smtClean="0">
                <a:solidFill>
                  <a:srgbClr val="00B050"/>
                </a:solidFill>
              </a:rPr>
              <a:t>अरस्तु</a:t>
            </a:r>
            <a:r>
              <a:rPr lang="hi-IN" sz="2800" dirty="0" smtClean="0">
                <a:solidFill>
                  <a:srgbClr val="00B050"/>
                </a:solidFill>
              </a:rPr>
              <a:t> ने अपनी पुस्तक </a:t>
            </a:r>
            <a:r>
              <a:rPr lang="hi-IN" sz="2800" b="1" dirty="0" smtClean="0">
                <a:solidFill>
                  <a:srgbClr val="00B050"/>
                </a:solidFill>
              </a:rPr>
              <a:t>पोलिटिक्स</a:t>
            </a:r>
            <a:r>
              <a:rPr lang="hi-IN" sz="2800" dirty="0" smtClean="0">
                <a:solidFill>
                  <a:srgbClr val="00B050"/>
                </a:solidFill>
              </a:rPr>
              <a:t> में लिखा है कि </a:t>
            </a:r>
            <a:r>
              <a:rPr lang="hi-IN" sz="2800" b="1" dirty="0" smtClean="0">
                <a:solidFill>
                  <a:srgbClr val="00B050"/>
                </a:solidFill>
              </a:rPr>
              <a:t>“यूरोप के शीतप्रधान देशों के निवासी बहादुर होते हैं किन्तु विचारों और तकनीकि गुणों की उनमें कमी पाई जाती है|”</a:t>
            </a:r>
          </a:p>
          <a:p>
            <a:pPr marL="457200" indent="-457200" algn="just">
              <a:buFont typeface="Wingdings" pitchFamily="2" charset="2"/>
              <a:buChar char="§"/>
            </a:pPr>
            <a:r>
              <a:rPr lang="hi-IN" sz="2800" b="1" dirty="0" smtClean="0">
                <a:solidFill>
                  <a:srgbClr val="00B050"/>
                </a:solidFill>
              </a:rPr>
              <a:t>स्ट्रेबो</a:t>
            </a:r>
            <a:r>
              <a:rPr lang="hi-IN" sz="2800" dirty="0" smtClean="0">
                <a:solidFill>
                  <a:srgbClr val="00B050"/>
                </a:solidFill>
              </a:rPr>
              <a:t> ने रोमन साम्राज्य की सफलता का मूल कारण इटली की जलवायु और धरातल को माना है|</a:t>
            </a:r>
          </a:p>
          <a:p>
            <a:pPr marL="457200" indent="-457200" algn="just">
              <a:buFont typeface="Wingdings" pitchFamily="2" charset="2"/>
              <a:buChar char="§"/>
            </a:pPr>
            <a:r>
              <a:rPr lang="hi-IN" sz="2800" b="1" dirty="0" smtClean="0">
                <a:solidFill>
                  <a:srgbClr val="00B050"/>
                </a:solidFill>
              </a:rPr>
              <a:t>मांटेसक्यू</a:t>
            </a:r>
            <a:r>
              <a:rPr lang="hi-IN" sz="2800" dirty="0" smtClean="0">
                <a:solidFill>
                  <a:srgbClr val="00B050"/>
                </a:solidFill>
              </a:rPr>
              <a:t> ने भी वातावरण की प्रधानता के सिद्धांत की व्याख्या करते हुए लिखा है कि </a:t>
            </a:r>
            <a:r>
              <a:rPr lang="hi-IN" sz="2800" b="1" dirty="0" smtClean="0">
                <a:solidFill>
                  <a:srgbClr val="00B050"/>
                </a:solidFill>
              </a:rPr>
              <a:t>ठंडी जलवायु के लोग साहसी, सशक्त, स्पष्टवक्ता और कपटरहित होते हैं जबकि दक्षिण के लोग भीरु, दुर्बल, निरुद्योगी तथा निष्क्रिय होते हैं|</a:t>
            </a:r>
          </a:p>
          <a:p>
            <a:pPr algn="just"/>
            <a:endParaRPr lang="hi-IN" sz="2800" dirty="0" smtClean="0">
              <a:solidFill>
                <a:srgbClr val="00B050"/>
              </a:solidFill>
            </a:endParaRPr>
          </a:p>
          <a:p>
            <a:pPr marL="457200" indent="-457200" algn="just">
              <a:buFont typeface="Wingdings" pitchFamily="2" charset="2"/>
              <a:buChar char="§"/>
            </a:pPr>
            <a:r>
              <a:rPr lang="hi-IN" sz="2800" b="1" dirty="0" smtClean="0">
                <a:solidFill>
                  <a:srgbClr val="00B050"/>
                </a:solidFill>
              </a:rPr>
              <a:t> </a:t>
            </a:r>
            <a:endParaRPr lang="en-US" sz="2800" b="1" dirty="0">
              <a:solidFill>
                <a:srgbClr val="00B050"/>
              </a:solidFill>
            </a:endParaRPr>
          </a:p>
        </p:txBody>
      </p:sp>
    </p:spTree>
    <p:extLst>
      <p:ext uri="{BB962C8B-B14F-4D97-AF65-F5344CB8AC3E}">
        <p14:creationId xmlns:p14="http://schemas.microsoft.com/office/powerpoint/2010/main" val="129710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04800"/>
            <a:ext cx="7924800" cy="6986528"/>
          </a:xfrm>
          <a:prstGeom prst="rect">
            <a:avLst/>
          </a:prstGeom>
          <a:noFill/>
        </p:spPr>
        <p:txBody>
          <a:bodyPr wrap="square" rtlCol="0">
            <a:spAutoFit/>
          </a:bodyPr>
          <a:lstStyle/>
          <a:p>
            <a:pPr marL="457200" indent="-457200" algn="just">
              <a:buFont typeface="Arial" pitchFamily="34" charset="0"/>
              <a:buChar char="•"/>
            </a:pPr>
            <a:r>
              <a:rPr lang="hi-IN" sz="2800" b="1" dirty="0" smtClean="0">
                <a:solidFill>
                  <a:schemeClr val="accent5">
                    <a:lumMod val="50000"/>
                  </a:schemeClr>
                </a:solidFill>
              </a:rPr>
              <a:t>रिटर</a:t>
            </a:r>
            <a:r>
              <a:rPr lang="hi-IN" sz="2800" dirty="0" smtClean="0">
                <a:solidFill>
                  <a:schemeClr val="accent5">
                    <a:lumMod val="50000"/>
                  </a:schemeClr>
                </a:solidFill>
              </a:rPr>
              <a:t> ने अपनी पुस्तक </a:t>
            </a:r>
            <a:r>
              <a:rPr lang="hi-IN" sz="2800" b="1" dirty="0" smtClean="0">
                <a:solidFill>
                  <a:schemeClr val="accent5">
                    <a:lumMod val="50000"/>
                  </a:schemeClr>
                </a:solidFill>
              </a:rPr>
              <a:t>यूरोपा</a:t>
            </a:r>
            <a:r>
              <a:rPr lang="hi-IN" sz="2800" dirty="0" smtClean="0">
                <a:solidFill>
                  <a:schemeClr val="accent5">
                    <a:lumMod val="50000"/>
                  </a:schemeClr>
                </a:solidFill>
              </a:rPr>
              <a:t> में लिखा है कि भूमि मानव को प्रभावित करती है|</a:t>
            </a:r>
          </a:p>
          <a:p>
            <a:pPr marL="457200" indent="-457200" algn="just">
              <a:buFont typeface="Arial" pitchFamily="34" charset="0"/>
              <a:buChar char="•"/>
            </a:pPr>
            <a:r>
              <a:rPr lang="hi-IN" sz="2800" b="1" dirty="0" smtClean="0">
                <a:solidFill>
                  <a:schemeClr val="accent5">
                    <a:lumMod val="50000"/>
                  </a:schemeClr>
                </a:solidFill>
              </a:rPr>
              <a:t>हम्बोल्ट</a:t>
            </a:r>
            <a:r>
              <a:rPr lang="hi-IN" sz="2800" dirty="0" smtClean="0">
                <a:solidFill>
                  <a:schemeClr val="accent5">
                    <a:lumMod val="50000"/>
                  </a:schemeClr>
                </a:solidFill>
              </a:rPr>
              <a:t> अपनी पुस्तक </a:t>
            </a:r>
            <a:r>
              <a:rPr lang="hi-IN" sz="2800" b="1" dirty="0" smtClean="0">
                <a:solidFill>
                  <a:schemeClr val="accent5">
                    <a:lumMod val="50000"/>
                  </a:schemeClr>
                </a:solidFill>
              </a:rPr>
              <a:t>कॉसमॉस</a:t>
            </a:r>
            <a:r>
              <a:rPr lang="hi-IN" sz="2800" dirty="0" smtClean="0">
                <a:solidFill>
                  <a:schemeClr val="accent5">
                    <a:lumMod val="50000"/>
                  </a:schemeClr>
                </a:solidFill>
              </a:rPr>
              <a:t> में लिखते हैं कि समुद्र का प्रभाव फोनिशियन लोगों की बढती हुई शक्ति का प्रत्यक्ष कारण था|</a:t>
            </a:r>
          </a:p>
          <a:p>
            <a:pPr marL="457200" indent="-457200" algn="just">
              <a:buFont typeface="Arial" pitchFamily="34" charset="0"/>
              <a:buChar char="•"/>
            </a:pPr>
            <a:r>
              <a:rPr lang="hi-IN" sz="2800" b="1" dirty="0" smtClean="0">
                <a:solidFill>
                  <a:schemeClr val="accent5">
                    <a:lumMod val="50000"/>
                  </a:schemeClr>
                </a:solidFill>
              </a:rPr>
              <a:t>बकल</a:t>
            </a:r>
            <a:r>
              <a:rPr lang="hi-IN" sz="2800" dirty="0" smtClean="0">
                <a:solidFill>
                  <a:schemeClr val="accent5">
                    <a:lumMod val="50000"/>
                  </a:schemeClr>
                </a:solidFill>
              </a:rPr>
              <a:t> ने अपनी पुस्तक </a:t>
            </a:r>
            <a:r>
              <a:rPr lang="hi-IN" sz="2800" b="1" dirty="0" smtClean="0">
                <a:solidFill>
                  <a:schemeClr val="accent5">
                    <a:lumMod val="50000"/>
                  </a:schemeClr>
                </a:solidFill>
              </a:rPr>
              <a:t>इंग्लैंड में सभ्यता का विकास</a:t>
            </a:r>
            <a:r>
              <a:rPr lang="hi-IN" sz="2800" dirty="0" smtClean="0">
                <a:solidFill>
                  <a:schemeClr val="accent5">
                    <a:lumMod val="50000"/>
                  </a:schemeClr>
                </a:solidFill>
              </a:rPr>
              <a:t> में लिखा है कि यूरोप में प्राकृतिक शक्ति मानव के समक्ष झुकती चली जाती है किन्तु यूरोप के बाहर अन्य देशों में मानव को प्राकृतिक शक्ति के समक्ष कमजोर पाया जाता है|</a:t>
            </a:r>
          </a:p>
          <a:p>
            <a:pPr marL="457200" indent="-457200" algn="just">
              <a:buFont typeface="Arial" pitchFamily="34" charset="0"/>
              <a:buChar char="•"/>
            </a:pPr>
            <a:r>
              <a:rPr lang="hi-IN" sz="2800" dirty="0" smtClean="0">
                <a:solidFill>
                  <a:schemeClr val="accent5">
                    <a:lumMod val="50000"/>
                  </a:schemeClr>
                </a:solidFill>
              </a:rPr>
              <a:t>रेटजेल महोदय ने लिखा है की </a:t>
            </a:r>
            <a:r>
              <a:rPr lang="hi-IN" sz="2800" b="1" dirty="0" smtClean="0">
                <a:solidFill>
                  <a:schemeClr val="accent5">
                    <a:lumMod val="50000"/>
                  </a:schemeClr>
                </a:solidFill>
              </a:rPr>
              <a:t>मानव की तुलना एक वृक्ष के तने से की जा सकती है| यह आकाश में चाहे जितना ऊँचा उठ जाये किन्तु जड़ें धरती में ही रहेंगी तथा धूल को धूल में परिवर्तित हो उसी में विलीन हो जाना होगा|</a:t>
            </a:r>
            <a:r>
              <a:rPr lang="hi-IN" sz="2800" dirty="0" smtClean="0">
                <a:solidFill>
                  <a:schemeClr val="accent5">
                    <a:lumMod val="50000"/>
                  </a:schemeClr>
                </a:solidFill>
              </a:rPr>
              <a:t> </a:t>
            </a:r>
          </a:p>
          <a:p>
            <a:pPr algn="just"/>
            <a:endParaRPr lang="en-US" sz="2800" dirty="0">
              <a:solidFill>
                <a:schemeClr val="accent5">
                  <a:lumMod val="50000"/>
                </a:schemeClr>
              </a:solidFill>
            </a:endParaRPr>
          </a:p>
        </p:txBody>
      </p:sp>
    </p:spTree>
    <p:extLst>
      <p:ext uri="{BB962C8B-B14F-4D97-AF65-F5344CB8AC3E}">
        <p14:creationId xmlns:p14="http://schemas.microsoft.com/office/powerpoint/2010/main" val="708100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600200"/>
            <a:ext cx="6172200" cy="1894362"/>
          </a:xfrm>
        </p:spPr>
        <p:txBody>
          <a:bodyPr>
            <a:normAutofit fontScale="90000"/>
          </a:bodyPr>
          <a:lstStyle/>
          <a:p>
            <a:pPr algn="ctr"/>
            <a:r>
              <a:rPr lang="hi-IN" dirty="0" smtClean="0"/>
              <a:t>	“मनुष्य मोम के पुतले के समान है जिस पर वातावरण का अत्यधिक प्रभाव पड़ता है तथा वह उसी भांति अपने को ढल लेता है|” </a:t>
            </a:r>
            <a:br>
              <a:rPr lang="hi-IN" dirty="0" smtClean="0"/>
            </a:br>
            <a:r>
              <a:rPr lang="hi-IN" dirty="0"/>
              <a:t> </a:t>
            </a:r>
            <a:r>
              <a:rPr lang="hi-IN" dirty="0" smtClean="0"/>
              <a:t>                कुमारी सैंपल  </a:t>
            </a:r>
            <a:endParaRPr lang="en-US" dirty="0"/>
          </a:p>
        </p:txBody>
      </p:sp>
    </p:spTree>
    <p:extLst>
      <p:ext uri="{BB962C8B-B14F-4D97-AF65-F5344CB8AC3E}">
        <p14:creationId xmlns:p14="http://schemas.microsoft.com/office/powerpoint/2010/main" val="3236292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7848600" cy="5693866"/>
          </a:xfrm>
          <a:prstGeom prst="rect">
            <a:avLst/>
          </a:prstGeom>
          <a:noFill/>
        </p:spPr>
        <p:txBody>
          <a:bodyPr wrap="square" rtlCol="0">
            <a:spAutoFit/>
          </a:bodyPr>
          <a:lstStyle/>
          <a:p>
            <a:pPr marL="285750" indent="-285750" algn="just">
              <a:buFont typeface="Arial" pitchFamily="34" charset="0"/>
              <a:buChar char="•"/>
            </a:pPr>
            <a:r>
              <a:rPr lang="hi-IN" sz="2800" dirty="0" smtClean="0">
                <a:solidFill>
                  <a:schemeClr val="accent2">
                    <a:lumMod val="50000"/>
                  </a:schemeClr>
                </a:solidFill>
              </a:rPr>
              <a:t>संभववादी विचारकों का मानना है कि प्राकृतिक वातावरण में कुछ संभावनाएं निहित हैं जिनका चयन और विकास मानव की इच्छा पर निर्भर करता है|</a:t>
            </a:r>
          </a:p>
          <a:p>
            <a:pPr marL="285750" indent="-285750" algn="just">
              <a:buFont typeface="Arial" pitchFamily="34" charset="0"/>
              <a:buChar char="•"/>
            </a:pPr>
            <a:r>
              <a:rPr lang="hi-IN" sz="2800" b="1" dirty="0" smtClean="0">
                <a:solidFill>
                  <a:schemeClr val="accent2">
                    <a:lumMod val="50000"/>
                  </a:schemeClr>
                </a:solidFill>
              </a:rPr>
              <a:t>फेब्बरे</a:t>
            </a:r>
            <a:r>
              <a:rPr lang="hi-IN" sz="2800" dirty="0" smtClean="0">
                <a:solidFill>
                  <a:schemeClr val="accent2">
                    <a:lumMod val="50000"/>
                  </a:schemeClr>
                </a:solidFill>
              </a:rPr>
              <a:t> ने अपनी पुस्तक </a:t>
            </a:r>
            <a:r>
              <a:rPr lang="hi-IN" sz="2800" b="1" dirty="0" smtClean="0">
                <a:solidFill>
                  <a:schemeClr val="accent2">
                    <a:lumMod val="50000"/>
                  </a:schemeClr>
                </a:solidFill>
              </a:rPr>
              <a:t>‘इतिहास की भौगोलिक प्रस्तावना</a:t>
            </a:r>
            <a:r>
              <a:rPr lang="hi-IN" sz="2800" dirty="0" smtClean="0">
                <a:solidFill>
                  <a:schemeClr val="accent2">
                    <a:lumMod val="50000"/>
                  </a:schemeClr>
                </a:solidFill>
              </a:rPr>
              <a:t>’ में लिखा है कि मनुष्य एक भौगोलिक दूत है, पशु नहीं| वे संभववाद को स्पष्ट करते हुए लिखते हैं कि </a:t>
            </a:r>
            <a:r>
              <a:rPr lang="hi-IN" sz="2800" b="1" dirty="0" smtClean="0">
                <a:solidFill>
                  <a:schemeClr val="accent2">
                    <a:lumMod val="50000"/>
                  </a:schemeClr>
                </a:solidFill>
              </a:rPr>
              <a:t>“कहीं अनिवार्यताएं नहीं हैं, सब जगह संभावनाएं हैं|”</a:t>
            </a:r>
          </a:p>
          <a:p>
            <a:pPr marL="285750" indent="-285750" algn="just">
              <a:buFont typeface="Arial" pitchFamily="34" charset="0"/>
              <a:buChar char="•"/>
            </a:pPr>
            <a:r>
              <a:rPr lang="hi-IN" sz="2800" dirty="0" smtClean="0">
                <a:solidFill>
                  <a:schemeClr val="accent2">
                    <a:lumMod val="50000"/>
                  </a:schemeClr>
                </a:solidFill>
              </a:rPr>
              <a:t>बोमैन के अनुसार विज्ञान ने भौतिक वातावरण के प्रभाव को बहुत कुछ प्रभावहीन कर दिया है|</a:t>
            </a:r>
          </a:p>
          <a:p>
            <a:pPr algn="just"/>
            <a:r>
              <a:rPr lang="hi-IN" sz="2800" dirty="0" smtClean="0">
                <a:solidFill>
                  <a:schemeClr val="accent2">
                    <a:lumMod val="50000"/>
                  </a:schemeClr>
                </a:solidFill>
              </a:rPr>
              <a:t> </a:t>
            </a:r>
          </a:p>
          <a:p>
            <a:pPr marL="285750" indent="-285750" algn="just">
              <a:buFont typeface="Arial" pitchFamily="34" charset="0"/>
              <a:buChar char="•"/>
            </a:pPr>
            <a:endParaRPr lang="en-US" sz="2800" dirty="0">
              <a:solidFill>
                <a:schemeClr val="accent2">
                  <a:lumMod val="50000"/>
                </a:schemeClr>
              </a:solidFill>
            </a:endParaRPr>
          </a:p>
        </p:txBody>
      </p:sp>
    </p:spTree>
    <p:extLst>
      <p:ext uri="{BB962C8B-B14F-4D97-AF65-F5344CB8AC3E}">
        <p14:creationId xmlns:p14="http://schemas.microsoft.com/office/powerpoint/2010/main" val="2882268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3600" y="1371600"/>
            <a:ext cx="6629400" cy="3539430"/>
          </a:xfrm>
          <a:prstGeom prst="rect">
            <a:avLst/>
          </a:prstGeom>
          <a:noFill/>
        </p:spPr>
        <p:txBody>
          <a:bodyPr wrap="square" rtlCol="0">
            <a:spAutoFit/>
          </a:bodyPr>
          <a:lstStyle/>
          <a:p>
            <a:pPr algn="ctr"/>
            <a:r>
              <a:rPr lang="hi-IN" sz="3200" dirty="0" smtClean="0">
                <a:solidFill>
                  <a:schemeClr val="accent1">
                    <a:lumMod val="75000"/>
                  </a:schemeClr>
                </a:solidFill>
              </a:rPr>
              <a:t>“मानव चौराहे पर खड़ा एक यातायात सिपाही की भांति है, जो सड़क पर वाहनों के चलने की गति को </a:t>
            </a:r>
            <a:r>
              <a:rPr lang="hi-IN" sz="3200" smtClean="0">
                <a:solidFill>
                  <a:schemeClr val="accent1">
                    <a:lumMod val="75000"/>
                  </a:schemeClr>
                </a:solidFill>
              </a:rPr>
              <a:t>मंद या </a:t>
            </a:r>
            <a:r>
              <a:rPr lang="hi-IN" sz="3200" dirty="0" smtClean="0">
                <a:solidFill>
                  <a:schemeClr val="accent1">
                    <a:lumMod val="75000"/>
                  </a:schemeClr>
                </a:solidFill>
              </a:rPr>
              <a:t>तीव्र तो कर सकता है किन्तु उनकी दिशा को परिवर्तित नहीं कर सकता है|”</a:t>
            </a:r>
          </a:p>
          <a:p>
            <a:pPr algn="ctr"/>
            <a:r>
              <a:rPr lang="hi-IN" sz="3200" dirty="0">
                <a:solidFill>
                  <a:schemeClr val="accent1">
                    <a:lumMod val="75000"/>
                  </a:schemeClr>
                </a:solidFill>
              </a:rPr>
              <a:t> </a:t>
            </a:r>
            <a:r>
              <a:rPr lang="hi-IN" sz="3200" dirty="0" smtClean="0">
                <a:solidFill>
                  <a:schemeClr val="accent1">
                    <a:lumMod val="75000"/>
                  </a:schemeClr>
                </a:solidFill>
              </a:rPr>
              <a:t>              ग्रिफिथ टेलर </a:t>
            </a:r>
            <a:endParaRPr lang="en-US" sz="3200" dirty="0">
              <a:solidFill>
                <a:schemeClr val="accent1">
                  <a:lumMod val="75000"/>
                </a:schemeClr>
              </a:solidFill>
            </a:endParaRPr>
          </a:p>
        </p:txBody>
      </p:sp>
    </p:spTree>
    <p:extLst>
      <p:ext uri="{BB962C8B-B14F-4D97-AF65-F5344CB8AC3E}">
        <p14:creationId xmlns:p14="http://schemas.microsoft.com/office/powerpoint/2010/main" val="25347375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203</TotalTime>
  <Words>514</Words>
  <Application>Microsoft Office PowerPoint</Application>
  <PresentationFormat>On-screen Show (4:3)</PresentationFormat>
  <Paragraphs>54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Oriel</vt:lpstr>
      <vt:lpstr>मानव और प्रकृति के अन्तर्सम्बन्ध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“मनुष्य मोम के पुतले के समान है जिस पर वातावरण का अत्यधिक प्रभाव पड़ता है तथा वह उसी भांति अपने को ढल लेता है|”                   कुमारी सैंपल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मानव और प्रकृति के अन्तर्सम्बंध</dc:title>
  <dc:creator>PC</dc:creator>
  <cp:lastModifiedBy>pc</cp:lastModifiedBy>
  <cp:revision>23</cp:revision>
  <dcterms:created xsi:type="dcterms:W3CDTF">2023-07-05T12:47:13Z</dcterms:created>
  <dcterms:modified xsi:type="dcterms:W3CDTF">2025-04-25T05:57:35Z</dcterms:modified>
</cp:coreProperties>
</file>